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29" r:id="rId1"/>
    <p:sldMasterId id="2147483758" r:id="rId2"/>
  </p:sldMasterIdLst>
  <p:notesMasterIdLst>
    <p:notesMasterId r:id="rId17"/>
  </p:notesMasterIdLst>
  <p:handoutMasterIdLst>
    <p:handoutMasterId r:id="rId18"/>
  </p:handoutMasterIdLst>
  <p:sldIdLst>
    <p:sldId id="392" r:id="rId3"/>
    <p:sldId id="962" r:id="rId4"/>
    <p:sldId id="963" r:id="rId5"/>
    <p:sldId id="964" r:id="rId6"/>
    <p:sldId id="965" r:id="rId7"/>
    <p:sldId id="967" r:id="rId8"/>
    <p:sldId id="968" r:id="rId9"/>
    <p:sldId id="969" r:id="rId10"/>
    <p:sldId id="970" r:id="rId11"/>
    <p:sldId id="972" r:id="rId12"/>
    <p:sldId id="971" r:id="rId13"/>
    <p:sldId id="973" r:id="rId14"/>
    <p:sldId id="974" r:id="rId15"/>
    <p:sldId id="915" r:id="rId16"/>
  </p:sldIdLst>
  <p:sldSz cx="18288000" cy="10287000"/>
  <p:notesSz cx="6797675" cy="9926638"/>
  <p:embeddedFontLst>
    <p:embeddedFont>
      <p:font typeface="Abadi Extra Light" panose="020B0604020202020204" charset="0"/>
      <p:regular r:id="rId19"/>
    </p:embeddedFont>
    <p:embeddedFont>
      <p:font typeface="Lora" panose="020B0604020202020204" charset="0"/>
      <p:regular r:id="rId20"/>
      <p:bold r:id="rId21"/>
      <p:italic r:id="rId22"/>
      <p:boldItalic r:id="rId23"/>
    </p:embeddedFont>
    <p:embeddedFont>
      <p:font typeface="Lora Medium" panose="020B0604020202020204" charset="0"/>
      <p:regular r:id="rId24"/>
      <p:italic r:id="rId25"/>
    </p:embeddedFont>
    <p:embeddedFont>
      <p:font typeface="Lora SemiBold" panose="020B0604020202020204" charset="0"/>
      <p:regular r:id="rId26"/>
      <p:bold r:id="rId27"/>
      <p:italic r:id="rId28"/>
      <p:boldItalic r:id="rId29"/>
    </p:embeddedFont>
    <p:embeddedFont>
      <p:font typeface="Roboto Mono" panose="020B0604020202020204" charset="0"/>
      <p:regular r:id="rId30"/>
      <p:bold r:id="rId31"/>
      <p:italic r:id="rId32"/>
      <p:boldItalic r:id="rId33"/>
    </p:embeddedFont>
    <p:embeddedFont>
      <p:font typeface="Roboto Mono Light" panose="020B0604020202020204" charset="0"/>
      <p:regular r:id="rId34"/>
      <p:italic r:id="rId35"/>
    </p:embeddedFont>
    <p:embeddedFont>
      <p:font typeface="Titillium Web" panose="020B0604020202020204" charset="0"/>
      <p:regular r:id="rId36"/>
      <p:bold r:id="rId37"/>
      <p:italic r:id="rId38"/>
      <p:boldItalic r:id="rId39"/>
    </p:embeddedFont>
    <p:embeddedFont>
      <p:font typeface="Titillium Web Bold" panose="020B0604020202020204" charset="0"/>
      <p:bold r:id="rId40"/>
      <p:italic r:id="rId41"/>
      <p:boldItalic r:id="rId42"/>
    </p:embeddedFont>
    <p:embeddedFont>
      <p:font typeface="Titillium Web Regular" panose="020B0604020202020204" charset="0"/>
      <p:regular r:id="rId43"/>
      <p:bold r:id="rId44"/>
      <p:italic r:id="rId45"/>
      <p:boldItalic r:id="rId46"/>
    </p:embeddedFont>
    <p:embeddedFont>
      <p:font typeface="Titillium Web SemiBold" panose="020B0604020202020204" charset="0"/>
      <p:regular r:id="rId47"/>
      <p:bold r:id="rId48"/>
      <p:italic r:id="rId49"/>
      <p:boldItalic r:id="rId5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10519E-6959-C74C-3679-019FCB779D50}" name="INPS" initials="INPS" userId="INPS" providerId="None"/>
  <p188:author id="{AD965AC0-036E-EA96-3552-4CFCA5F52E76}" name="Paiella Monica Pia Cecilia" initials="PMPC" userId="S::monicapiacecilia.paiella@inps.it::b9cb01cc-9b0d-479b-86c9-6ea2215b341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6DD5"/>
    <a:srgbClr val="002460"/>
    <a:srgbClr val="F2F5FC"/>
    <a:srgbClr val="00368E"/>
    <a:srgbClr val="E3E5E9"/>
    <a:srgbClr val="DBE4F7"/>
    <a:srgbClr val="7BA9EC"/>
    <a:srgbClr val="F4F9FD"/>
    <a:srgbClr val="F3F8FC"/>
    <a:srgbClr val="66E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Stile medio 1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242" autoAdjust="0"/>
  </p:normalViewPr>
  <p:slideViewPr>
    <p:cSldViewPr snapToGrid="0">
      <p:cViewPr varScale="1">
        <p:scale>
          <a:sx n="56" d="100"/>
          <a:sy n="56" d="100"/>
        </p:scale>
        <p:origin x="504" y="3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264" y="5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font" Target="fonts/font29.fntdata"/><Relationship Id="rId50" Type="http://schemas.openxmlformats.org/officeDocument/2006/relationships/font" Target="fonts/font32.fntdata"/><Relationship Id="rId55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font" Target="fonts/font30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font" Target="fonts/font28.fntdata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font" Target="fonts/font3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94FAE67-592F-5091-C86A-CFE0DAED4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l">
              <a:defRPr sz="7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BB3911-365C-8B78-C79F-E7834DAEDB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967" y="0"/>
            <a:ext cx="2945659" cy="498055"/>
          </a:xfrm>
          <a:prstGeom prst="rect">
            <a:avLst/>
          </a:prstGeom>
        </p:spPr>
        <p:txBody>
          <a:bodyPr vert="horz" lIns="53511" tIns="26755" rIns="53511" bIns="26755" rtlCol="0"/>
          <a:lstStyle>
            <a:lvl1pPr algn="r">
              <a:defRPr sz="700"/>
            </a:lvl1pPr>
          </a:lstStyle>
          <a:p>
            <a:fld id="{95453D1C-32EB-3C4B-BA1B-41481A73BA56}" type="datetimeFigureOut">
              <a:rPr lang="it-IT" smtClean="0"/>
              <a:t>05/03/2024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5424E2E-CAAE-5B59-45CB-8BE4E39C94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445"/>
            <a:ext cx="2945659" cy="497194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l">
              <a:defRPr sz="7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4229F0B-8F71-E27E-1D7F-A854E2FED9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967" y="9429445"/>
            <a:ext cx="2945659" cy="497194"/>
          </a:xfrm>
          <a:prstGeom prst="rect">
            <a:avLst/>
          </a:prstGeom>
        </p:spPr>
        <p:txBody>
          <a:bodyPr vert="horz" lIns="53511" tIns="26755" rIns="53511" bIns="26755" rtlCol="0" anchor="b"/>
          <a:lstStyle>
            <a:lvl1pPr algn="r">
              <a:defRPr sz="700"/>
            </a:lvl1pPr>
          </a:lstStyle>
          <a:p>
            <a:fld id="{3AC723CD-2EB9-614F-846C-3D72D059D7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199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170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imbolo">
    <p:bg>
      <p:bgPr>
        <a:solidFill>
          <a:srgbClr val="7BA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0" descr="preencoded.png">
            <a:extLst>
              <a:ext uri="{FF2B5EF4-FFF2-40B4-BE49-F238E27FC236}">
                <a16:creationId xmlns:a16="http://schemas.microsoft.com/office/drawing/2014/main" id="{9272DF5E-7D9E-97F6-F68F-6C7095A5E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466" r="3466"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087DB0-DEA4-B04C-2411-16227BE2B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838" y="6232848"/>
            <a:ext cx="11994599" cy="2332653"/>
          </a:xfrm>
        </p:spPr>
        <p:txBody>
          <a:bodyPr anchor="t">
            <a:noAutofit/>
          </a:bodyPr>
          <a:lstStyle>
            <a:lvl1pPr algn="l">
              <a:defRPr sz="7200" baseline="0">
                <a:solidFill>
                  <a:srgbClr val="F3F8FC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A1093-8F69-529E-C045-1CB1858AAD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6838" y="5403850"/>
            <a:ext cx="11994599" cy="60506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3F8F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Label</a:t>
            </a:r>
            <a:endParaRPr lang="en-IT" dirty="0"/>
          </a:p>
        </p:txBody>
      </p:sp>
      <p:sp>
        <p:nvSpPr>
          <p:cNvPr id="13" name="Segnaposto data 11">
            <a:extLst>
              <a:ext uri="{FF2B5EF4-FFF2-40B4-BE49-F238E27FC236}">
                <a16:creationId xmlns:a16="http://schemas.microsoft.com/office/drawing/2014/main" id="{4CC05C76-10E1-F146-1A87-5C94D0790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294423" y="906065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rgbClr val="002460"/>
                </a:solidFill>
                <a:latin typeface="Titillium Web" pitchFamily="2" charset="77"/>
              </a:defRPr>
            </a:lvl1pPr>
          </a:lstStyle>
          <a:p>
            <a:pPr>
              <a:lnSpc>
                <a:spcPts val="2340"/>
              </a:lnSpc>
            </a:pPr>
            <a:r>
              <a:rPr lang="it-IT"/>
              <a:t>Versionamento e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63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6" userDrawn="1">
          <p15:clr>
            <a:srgbClr val="FBAE40"/>
          </p15:clr>
        </p15:guide>
        <p15:guide id="2" pos="86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aragrafi_bianca" preserve="1" userDrawn="1">
  <p:cSld name="3 Paragrafi_bianca"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>
            <a:spLocks noGrp="1"/>
          </p:cNvSpPr>
          <p:nvPr>
            <p:ph type="body" idx="1"/>
          </p:nvPr>
        </p:nvSpPr>
        <p:spPr>
          <a:xfrm>
            <a:off x="1366838" y="4427010"/>
            <a:ext cx="4908456" cy="61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A9E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BA9EC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69" name="Google Shape;169;p36"/>
          <p:cNvSpPr txBox="1">
            <a:spLocks noGrp="1"/>
          </p:cNvSpPr>
          <p:nvPr>
            <p:ph type="body" idx="2"/>
          </p:nvPr>
        </p:nvSpPr>
        <p:spPr>
          <a:xfrm>
            <a:off x="1366838" y="5086508"/>
            <a:ext cx="4908456" cy="28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E475AB6-4199-02BB-CF0D-834A1E8CE2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C9CCC8-9200-60E5-E404-E61AFCDD5B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5" name="Google Shape;168;p36">
            <a:extLst>
              <a:ext uri="{FF2B5EF4-FFF2-40B4-BE49-F238E27FC236}">
                <a16:creationId xmlns:a16="http://schemas.microsoft.com/office/drawing/2014/main" id="{63F4F4D9-0E00-D04A-75F1-3C059B132528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817380" y="4427010"/>
            <a:ext cx="4908456" cy="61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A9E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BA9EC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169;p36">
            <a:extLst>
              <a:ext uri="{FF2B5EF4-FFF2-40B4-BE49-F238E27FC236}">
                <a16:creationId xmlns:a16="http://schemas.microsoft.com/office/drawing/2014/main" id="{1CC43818-2A02-7901-5E8E-9DA3737914FE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6817380" y="5086508"/>
            <a:ext cx="4908456" cy="28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168;p36">
            <a:extLst>
              <a:ext uri="{FF2B5EF4-FFF2-40B4-BE49-F238E27FC236}">
                <a16:creationId xmlns:a16="http://schemas.microsoft.com/office/drawing/2014/main" id="{638B2CA3-F361-806D-52CC-397A2AD00256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2285851" y="4427010"/>
            <a:ext cx="4908456" cy="610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BA9EC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7BA9EC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169;p36">
            <a:extLst>
              <a:ext uri="{FF2B5EF4-FFF2-40B4-BE49-F238E27FC236}">
                <a16:creationId xmlns:a16="http://schemas.microsoft.com/office/drawing/2014/main" id="{8644A5DC-93C1-7650-241E-4D70DB237417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2285851" y="5086508"/>
            <a:ext cx="4908456" cy="28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27130ED-6976-52FD-EFAE-A5A4998D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5163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paragrafi" preserve="1" userDrawn="1">
  <p:cSld name="4 paragrafi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>
            <a:spLocks noGrp="1"/>
          </p:cNvSpPr>
          <p:nvPr>
            <p:ph type="body" idx="1"/>
          </p:nvPr>
        </p:nvSpPr>
        <p:spPr>
          <a:xfrm>
            <a:off x="1384022" y="3427737"/>
            <a:ext cx="7313629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4A9E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4A9E6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1" name="Google Shape;181;p37"/>
          <p:cNvSpPr txBox="1">
            <a:spLocks noGrp="1"/>
          </p:cNvSpPr>
          <p:nvPr>
            <p:ph type="body" idx="2"/>
          </p:nvPr>
        </p:nvSpPr>
        <p:spPr>
          <a:xfrm>
            <a:off x="1384022" y="4017800"/>
            <a:ext cx="7311743" cy="17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68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12FB9-2240-8693-2933-9091C1852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AE5918-2A02-31A3-35D0-BB89C41E7C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A8E6F-1AB0-4549-732C-F2A5844AD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5" name="Google Shape;180;p37">
            <a:extLst>
              <a:ext uri="{FF2B5EF4-FFF2-40B4-BE49-F238E27FC236}">
                <a16:creationId xmlns:a16="http://schemas.microsoft.com/office/drawing/2014/main" id="{7257438A-16EE-66B3-0509-0414EA37526C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1384022" y="6170937"/>
            <a:ext cx="7313629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4A9E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4A9E6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181;p37">
            <a:extLst>
              <a:ext uri="{FF2B5EF4-FFF2-40B4-BE49-F238E27FC236}">
                <a16:creationId xmlns:a16="http://schemas.microsoft.com/office/drawing/2014/main" id="{F49B13AB-F11C-245A-C0F4-C740418DD4EA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1384022" y="6761000"/>
            <a:ext cx="7311743" cy="17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68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180;p37">
            <a:extLst>
              <a:ext uri="{FF2B5EF4-FFF2-40B4-BE49-F238E27FC236}">
                <a16:creationId xmlns:a16="http://schemas.microsoft.com/office/drawing/2014/main" id="{63BF99F0-A1A1-B39F-9C83-32492AE23F26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9398470" y="3427737"/>
            <a:ext cx="7313629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4A9E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4A9E6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181;p37">
            <a:extLst>
              <a:ext uri="{FF2B5EF4-FFF2-40B4-BE49-F238E27FC236}">
                <a16:creationId xmlns:a16="http://schemas.microsoft.com/office/drawing/2014/main" id="{C582D61C-AAEF-E17D-05D9-3B1CC5DDC4CE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9398470" y="4017800"/>
            <a:ext cx="7311743" cy="17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68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180;p37">
            <a:extLst>
              <a:ext uri="{FF2B5EF4-FFF2-40B4-BE49-F238E27FC236}">
                <a16:creationId xmlns:a16="http://schemas.microsoft.com/office/drawing/2014/main" id="{BA40AC55-3164-EE35-7118-3E038884B4BD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9398470" y="6170937"/>
            <a:ext cx="7313629" cy="4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4A9E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4A9E6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81;p37">
            <a:extLst>
              <a:ext uri="{FF2B5EF4-FFF2-40B4-BE49-F238E27FC236}">
                <a16:creationId xmlns:a16="http://schemas.microsoft.com/office/drawing/2014/main" id="{C9C6861E-CBF9-BAA9-A90C-457C37F5D988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9398470" y="6761000"/>
            <a:ext cx="7311743" cy="1799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68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667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_orizzontale" preserve="1" userDrawn="1">
  <p:cSld name="immagine_orizzontale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0"/>
          <p:cNvSpPr>
            <a:spLocks noGrp="1"/>
          </p:cNvSpPr>
          <p:nvPr>
            <p:ph type="pic" idx="2"/>
          </p:nvPr>
        </p:nvSpPr>
        <p:spPr>
          <a:xfrm>
            <a:off x="16902" y="0"/>
            <a:ext cx="18271098" cy="4501434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40"/>
          <p:cNvSpPr txBox="1">
            <a:spLocks noGrp="1"/>
          </p:cNvSpPr>
          <p:nvPr>
            <p:ph type="body" idx="1"/>
          </p:nvPr>
        </p:nvSpPr>
        <p:spPr>
          <a:xfrm>
            <a:off x="1366838" y="5143499"/>
            <a:ext cx="7777162" cy="64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4A9E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84A9E6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04" name="Google Shape;204;p40"/>
          <p:cNvSpPr txBox="1">
            <a:spLocks noGrp="1"/>
          </p:cNvSpPr>
          <p:nvPr>
            <p:ph type="body" idx="3"/>
          </p:nvPr>
        </p:nvSpPr>
        <p:spPr>
          <a:xfrm>
            <a:off x="1366838" y="5925587"/>
            <a:ext cx="7508221" cy="269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11E099-C451-A1D9-49C6-4E5B88844B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C32A4-4710-93EC-463D-32F3C4DA3F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6" name="Google Shape;204;p40">
            <a:extLst>
              <a:ext uri="{FF2B5EF4-FFF2-40B4-BE49-F238E27FC236}">
                <a16:creationId xmlns:a16="http://schemas.microsoft.com/office/drawing/2014/main" id="{BB8A6B18-677E-8DE2-9885-42E769F5AC62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9399215" y="5925587"/>
            <a:ext cx="7508221" cy="269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F856C4F-1423-C382-E215-A45FAC2E7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01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4C275-86C6-CFD5-7728-862F9E97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839" y="3460376"/>
            <a:ext cx="7777161" cy="4705631"/>
          </a:xfrm>
        </p:spPr>
        <p:txBody>
          <a:bodyPr/>
          <a:lstStyle>
            <a:lvl1pPr marL="0" indent="0">
              <a:lnSpc>
                <a:spcPts val="342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5B37106-0CEC-C4EE-BC62-FAF6D5F7E9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417E4AD-CDC6-1659-C695-177BBE8A7B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5CEA41B-0769-9F1D-B642-84CA2E519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79655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43F81-C507-E827-BF3D-6AAE9E9A65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837" y="3065247"/>
            <a:ext cx="7629525" cy="54768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rgbClr val="7BA9EC"/>
                </a:solidFill>
                <a:latin typeface="Lor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42FEE-8B28-D97A-58E7-CE4D81B3E2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6837" y="3757613"/>
            <a:ext cx="7629525" cy="5527675"/>
          </a:xfrm>
        </p:spPr>
        <p:txBody>
          <a:bodyPr/>
          <a:lstStyle>
            <a:lvl1pPr marL="228600" indent="-228600">
              <a:lnSpc>
                <a:spcPts val="3420"/>
              </a:lnSpc>
              <a:buFont typeface="Wingdings" pitchFamily="2" charset="2"/>
              <a:buChar char="§"/>
              <a:defRPr sz="2600"/>
            </a:lvl1pPr>
            <a:lvl2pPr marL="685800" indent="-228600">
              <a:lnSpc>
                <a:spcPts val="3420"/>
              </a:lnSpc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DC15F7-722F-0F91-AC2D-2E43F7636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65209" y="3065247"/>
            <a:ext cx="7668666" cy="547689"/>
          </a:xfrm>
        </p:spPr>
        <p:txBody>
          <a:bodyPr anchor="b">
            <a:normAutofit/>
          </a:bodyPr>
          <a:lstStyle>
            <a:lvl1pPr marL="0" indent="0">
              <a:buNone/>
              <a:defRPr sz="2800" b="1" i="0">
                <a:solidFill>
                  <a:srgbClr val="7BA9EC"/>
                </a:solidFill>
                <a:latin typeface="Lora SemiBold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66C3FF-FBCA-CE60-3538-F3D856F52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365209" y="3757613"/>
            <a:ext cx="7668666" cy="5527675"/>
          </a:xfrm>
        </p:spPr>
        <p:txBody>
          <a:bodyPr/>
          <a:lstStyle>
            <a:lvl1pPr marL="228600" indent="-228600">
              <a:lnSpc>
                <a:spcPts val="3420"/>
              </a:lnSpc>
              <a:buFont typeface="Wingdings" pitchFamily="2" charset="2"/>
              <a:buChar char="§"/>
              <a:defRPr sz="2600"/>
            </a:lvl1pPr>
            <a:lvl2pPr marL="685800" indent="-228600">
              <a:lnSpc>
                <a:spcPts val="3420"/>
              </a:lnSpc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E1051D2-94DF-C542-9F5A-D311FDE9E1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F23EFB-6B90-EC5F-7A10-43AD42BC2B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B66978A-E93B-DA8B-F3C3-5C3C845B0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794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D4E4B-B085-7796-1707-13697A301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60F6-F7CE-6742-DB03-CDA2732CE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8A08D1C-3289-543F-B34E-2FDA03D6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20035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0024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D4E4B-B085-7796-1707-13697A301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60F6-F7CE-6742-DB03-CDA2732CE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8A08D1C-3289-543F-B34E-2FDA03D6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A75A6AC7-A04C-D48F-43DD-5CFEF026F3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8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rgbClr val="2F6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0D4E4B-B085-7796-1707-13697A3013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060F6-F7CE-6742-DB03-CDA2732CEA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8A08D1C-3289-543F-B34E-2FDA03D6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7B7100DC-5C79-1452-5C0F-B98AC74753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034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75089-CF3E-5A03-3228-1F6A284278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770D4-9CBB-D1E0-19C2-ECB62FEFD4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400600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">
            <a:extLst>
              <a:ext uri="{FF2B5EF4-FFF2-40B4-BE49-F238E27FC236}">
                <a16:creationId xmlns:a16="http://schemas.microsoft.com/office/drawing/2014/main" id="{389E1C63-726D-A160-0A11-73E05CD30D76}"/>
              </a:ext>
            </a:extLst>
          </p:cNvPr>
          <p:cNvSpPr/>
          <p:nvPr userDrawn="1"/>
        </p:nvSpPr>
        <p:spPr>
          <a:xfrm>
            <a:off x="0" y="0"/>
            <a:ext cx="9163313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B7D37F-9B50-4A10-B59C-4A11F738F9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0B0D7-24A3-BEB9-BD12-66BF039AB7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20" name="Segnaposto grafico 12">
            <a:extLst>
              <a:ext uri="{FF2B5EF4-FFF2-40B4-BE49-F238E27FC236}">
                <a16:creationId xmlns:a16="http://schemas.microsoft.com/office/drawing/2014/main" id="{033E6DAD-8D52-54D5-A573-00792EFCC0A7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0146293" y="3114143"/>
            <a:ext cx="6805564" cy="610346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1" name="Rettangolo con angoli arrotondati 16">
            <a:extLst>
              <a:ext uri="{FF2B5EF4-FFF2-40B4-BE49-F238E27FC236}">
                <a16:creationId xmlns:a16="http://schemas.microsoft.com/office/drawing/2014/main" id="{6999872B-56E6-EE26-02B1-612498A80EE8}"/>
              </a:ext>
            </a:extLst>
          </p:cNvPr>
          <p:cNvSpPr/>
          <p:nvPr userDrawn="1"/>
        </p:nvSpPr>
        <p:spPr>
          <a:xfrm>
            <a:off x="10614039" y="1739509"/>
            <a:ext cx="5572671" cy="1180586"/>
          </a:xfrm>
          <a:prstGeom prst="roundRect">
            <a:avLst>
              <a:gd name="adj" fmla="val 6771"/>
            </a:avLst>
          </a:prstGeom>
          <a:solidFill>
            <a:schemeClr val="bg1"/>
          </a:solidFill>
          <a:ln>
            <a:noFill/>
          </a:ln>
          <a:effectLst>
            <a:outerShdw blurRad="410093" dist="38100" algn="tl" rotWithShape="0">
              <a:schemeClr val="bg1">
                <a:lumMod val="65000"/>
                <a:alpha val="18148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FCB70941-D6BA-9F07-D2D9-E49F2D7FA4E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14040" y="2467123"/>
            <a:ext cx="5572670" cy="5644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600" b="0">
                <a:solidFill>
                  <a:srgbClr val="002460"/>
                </a:solidFill>
              </a:defRPr>
            </a:lvl1pPr>
          </a:lstStyle>
          <a:p>
            <a:pPr lvl="0"/>
            <a:r>
              <a:rPr lang="it-IT" dirty="0"/>
              <a:t>N° di Pensioni definite entro i 30 giorni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endParaRPr lang="it-IT" dirty="0"/>
          </a:p>
        </p:txBody>
      </p:sp>
      <p:sp>
        <p:nvSpPr>
          <p:cNvPr id="23" name="Segnaposto testo 2">
            <a:extLst>
              <a:ext uri="{FF2B5EF4-FFF2-40B4-BE49-F238E27FC236}">
                <a16:creationId xmlns:a16="http://schemas.microsoft.com/office/drawing/2014/main" id="{BFF2E657-DF5B-741C-9B86-9CB2479260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479026" y="1933557"/>
            <a:ext cx="1934452" cy="4145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rgbClr val="2F6DD5"/>
                </a:solidFill>
              </a:defRPr>
            </a:lvl1pPr>
          </a:lstStyle>
          <a:p>
            <a:pPr lvl="0"/>
            <a:r>
              <a:rPr lang="it-IT" dirty="0"/>
              <a:t>501.000</a:t>
            </a:r>
          </a:p>
        </p:txBody>
      </p:sp>
      <p:sp>
        <p:nvSpPr>
          <p:cNvPr id="24" name="Segnaposto testo 2">
            <a:extLst>
              <a:ext uri="{FF2B5EF4-FFF2-40B4-BE49-F238E27FC236}">
                <a16:creationId xmlns:a16="http://schemas.microsoft.com/office/drawing/2014/main" id="{CA97D596-BC87-41A6-0F10-5DB04BD381F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772064" y="1933557"/>
            <a:ext cx="1548142" cy="4145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rgbClr val="18CEE7"/>
                </a:solidFill>
              </a:defRPr>
            </a:lvl1pPr>
          </a:lstStyle>
          <a:p>
            <a:pPr lvl="0"/>
            <a:r>
              <a:rPr lang="it-IT"/>
              <a:t>+ 50% 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01D2324-9986-0710-95AF-854A576735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8" y="1791478"/>
            <a:ext cx="6988268" cy="1294621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GB" dirty="0"/>
              <a:t>Click to edit Master</a:t>
            </a:r>
            <a:br>
              <a:rPr lang="en-GB" dirty="0"/>
            </a:br>
            <a:r>
              <a:rPr lang="en-GB" dirty="0"/>
              <a:t>title style</a:t>
            </a:r>
            <a:endParaRPr lang="en-IT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1241B03A-882E-78A6-FC39-DEC2F0BD95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6838" y="4177554"/>
            <a:ext cx="6988174" cy="4626722"/>
          </a:xfrm>
        </p:spPr>
        <p:txBody>
          <a:bodyPr>
            <a:noAutofit/>
          </a:bodyPr>
          <a:lstStyle>
            <a:lvl1pPr marL="0" indent="0">
              <a:lnSpc>
                <a:spcPts val="342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22520B64-643C-46D1-7E5E-FB2424A699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6838" y="3621269"/>
            <a:ext cx="6988175" cy="556285"/>
          </a:xfrm>
        </p:spPr>
        <p:txBody>
          <a:bodyPr/>
          <a:lstStyle>
            <a:lvl1pPr marL="0" indent="0">
              <a:buNone/>
              <a:defRPr b="1" i="0">
                <a:solidFill>
                  <a:srgbClr val="7BA9EC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 dirty="0" err="1"/>
              <a:t>Sottotitolo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174308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ndice" preserve="1" userDrawn="1">
  <p:cSld name="1_Indice">
    <p:bg>
      <p:bgPr>
        <a:solidFill>
          <a:srgbClr val="2F6DD5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body" idx="1" hasCustomPrompt="1"/>
          </p:nvPr>
        </p:nvSpPr>
        <p:spPr>
          <a:xfrm>
            <a:off x="9458793" y="3573347"/>
            <a:ext cx="7323136" cy="354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AutoNum type="arabicPeriod"/>
              <a:defRPr sz="2600" b="0" i="0" u="sng" strike="noStrike" cap="none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 sz="2400" b="0" i="0" u="sng" strike="noStrike" cap="none">
                <a:solidFill>
                  <a:schemeClr val="bg1"/>
                </a:solidFill>
                <a:latin typeface="Titillium Web" pitchFamily="2" charset="77"/>
                <a:ea typeface="Titillium Web" pitchFamily="2" charset="77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dirty="0"/>
              <a:t>Nome capitolo</a:t>
            </a:r>
          </a:p>
          <a:p>
            <a:r>
              <a:rPr lang="it-IT" dirty="0"/>
              <a:t>Nome capitolo</a:t>
            </a:r>
          </a:p>
          <a:p>
            <a:r>
              <a:rPr lang="it-IT" dirty="0"/>
              <a:t>Nome capitolo</a:t>
            </a:r>
          </a:p>
          <a:p>
            <a:pPr lvl="1"/>
            <a:r>
              <a:rPr lang="it-IT" dirty="0"/>
              <a:t>Nome </a:t>
            </a:r>
            <a:r>
              <a:rPr lang="it-IT" dirty="0" err="1"/>
              <a:t>sottocapitolo</a:t>
            </a:r>
            <a:endParaRPr lang="it-IT" dirty="0"/>
          </a:p>
          <a:p>
            <a:pPr lvl="1"/>
            <a:r>
              <a:rPr lang="it-IT" dirty="0"/>
              <a:t>Nome </a:t>
            </a:r>
            <a:r>
              <a:rPr lang="it-IT" dirty="0" err="1"/>
              <a:t>sottocapitolo</a:t>
            </a:r>
            <a:endParaRPr lang="it-IT" dirty="0"/>
          </a:p>
          <a:p>
            <a:r>
              <a:rPr lang="it-IT" dirty="0"/>
              <a:t>Nome capitolo</a:t>
            </a:r>
          </a:p>
          <a:p>
            <a:r>
              <a:rPr lang="it-IT" dirty="0"/>
              <a:t>Nome capitolo</a:t>
            </a:r>
            <a:endParaRPr dirty="0"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1351286" y="3573347"/>
            <a:ext cx="7073186" cy="354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ts val="35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Lora Medium" pitchFamily="2" charset="77"/>
                <a:ea typeface="Lora Medium" pitchFamily="2" charset="77"/>
                <a:cs typeface="Lora Medium" pitchFamily="2" charset="77"/>
                <a:sym typeface="Lor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ora Medium"/>
                <a:ea typeface="Lora Medium"/>
                <a:cs typeface="Lora Medium"/>
                <a:sym typeface="Lor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C341D-FCF2-E768-AE28-08A342B613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925D8F-51FA-C929-2EBE-3F9F98D696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41C74-B4C8-13F4-6BFE-244DC95F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5F700F3D-FE0F-D729-3AD9-B445CDBE59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45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652BC-A38E-9359-ADE0-44794EECA5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8" y="1791478"/>
            <a:ext cx="6988268" cy="1294621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GB" dirty="0"/>
              <a:t>Click to edit Master</a:t>
            </a:r>
            <a:br>
              <a:rPr lang="en-GB" dirty="0"/>
            </a:br>
            <a:r>
              <a:rPr lang="en-GB" dirty="0"/>
              <a:t>title style</a:t>
            </a:r>
            <a:endParaRPr lang="en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FE9DB-4364-0440-59A1-8735743B7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66838" y="4177554"/>
            <a:ext cx="6988174" cy="4626722"/>
          </a:xfrm>
        </p:spPr>
        <p:txBody>
          <a:bodyPr>
            <a:noAutofit/>
          </a:bodyPr>
          <a:lstStyle>
            <a:lvl1pPr marL="0" indent="0">
              <a:lnSpc>
                <a:spcPts val="342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F6B6A-A902-D43B-ED27-2D03590E0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78C01-11D0-A090-A60F-EDF2EA988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12" name="Segnaposto immagine 8">
            <a:extLst>
              <a:ext uri="{FF2B5EF4-FFF2-40B4-BE49-F238E27FC236}">
                <a16:creationId xmlns:a16="http://schemas.microsoft.com/office/drawing/2014/main" id="{4AAAD5C6-6451-88A1-E5E6-100571F11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-19049"/>
            <a:ext cx="9144000" cy="10306049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3FEA7DD-8394-3F9B-200E-5888BFCA2BE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6838" y="3668964"/>
            <a:ext cx="6988175" cy="436590"/>
          </a:xfrm>
        </p:spPr>
        <p:txBody>
          <a:bodyPr/>
          <a:lstStyle>
            <a:lvl1pPr marL="0" indent="0">
              <a:buNone/>
              <a:defRPr b="1" i="0">
                <a:solidFill>
                  <a:srgbClr val="7BA9EC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 dirty="0" err="1"/>
              <a:t>Sottotitolo</a:t>
            </a:r>
            <a:endParaRPr lang="en-IT" dirty="0"/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C9780A9C-AAEF-3C13-1700-0574A8947F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72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F6B6A-A902-D43B-ED27-2D03590E05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78C01-11D0-A090-A60F-EDF2EA988B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12" name="Segnaposto immagine 8">
            <a:extLst>
              <a:ext uri="{FF2B5EF4-FFF2-40B4-BE49-F238E27FC236}">
                <a16:creationId xmlns:a16="http://schemas.microsoft.com/office/drawing/2014/main" id="{4AAAD5C6-6451-88A1-E5E6-100571F11E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9049"/>
            <a:ext cx="9144000" cy="10306049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930483-1048-7CC5-0312-D684D939BD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9520" y="1791478"/>
            <a:ext cx="6988268" cy="1294621"/>
          </a:xfrm>
        </p:spPr>
        <p:txBody>
          <a:bodyPr anchor="t">
            <a:noAutofit/>
          </a:bodyPr>
          <a:lstStyle>
            <a:lvl1pPr>
              <a:defRPr sz="6000"/>
            </a:lvl1pPr>
          </a:lstStyle>
          <a:p>
            <a:r>
              <a:rPr lang="en-GB" dirty="0"/>
              <a:t>Click to edit Master</a:t>
            </a:r>
            <a:br>
              <a:rPr lang="en-GB" dirty="0"/>
            </a:br>
            <a:r>
              <a:rPr lang="en-GB" dirty="0"/>
              <a:t>title style</a:t>
            </a:r>
            <a:endParaRPr lang="en-IT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8D2C979-1994-9332-EEED-D7A9EF840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29520" y="4177554"/>
            <a:ext cx="6988174" cy="4626722"/>
          </a:xfrm>
        </p:spPr>
        <p:txBody>
          <a:bodyPr>
            <a:noAutofit/>
          </a:bodyPr>
          <a:lstStyle>
            <a:lvl1pPr marL="0" indent="0">
              <a:lnSpc>
                <a:spcPts val="3420"/>
              </a:lnSpc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F6B16521-8DE7-934A-0A42-41F563C15C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29520" y="3603812"/>
            <a:ext cx="6988175" cy="430026"/>
          </a:xfrm>
        </p:spPr>
        <p:txBody>
          <a:bodyPr/>
          <a:lstStyle>
            <a:lvl1pPr marL="0" indent="0">
              <a:buNone/>
              <a:defRPr b="1" i="0">
                <a:solidFill>
                  <a:srgbClr val="7BA9EC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en-GB" dirty="0" err="1"/>
              <a:t>Sottotitolo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2737147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_a tutto scher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8">
            <a:extLst>
              <a:ext uri="{FF2B5EF4-FFF2-40B4-BE49-F238E27FC236}">
                <a16:creationId xmlns:a16="http://schemas.microsoft.com/office/drawing/2014/main" id="{E9BC2CFC-81D0-7B2A-EA1D-A2ED4A748F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02" y="0"/>
            <a:ext cx="18271098" cy="10287000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9" name="Segnaposto titolo 9">
            <a:extLst>
              <a:ext uri="{FF2B5EF4-FFF2-40B4-BE49-F238E27FC236}">
                <a16:creationId xmlns:a16="http://schemas.microsoft.com/office/drawing/2014/main" id="{33979418-B744-11C1-0C4F-AFB41E5E6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1615" y="3644210"/>
            <a:ext cx="15134042" cy="3471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8000"/>
              </a:lnSpc>
              <a:defRPr sz="75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r>
              <a:rPr lang="it-IT" dirty="0"/>
              <a:t>Sed ut </a:t>
            </a:r>
            <a:r>
              <a:rPr lang="it-IT" dirty="0" err="1"/>
              <a:t>perspiciatis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omnis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/>
              <a:t>natus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.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E51C7E32-ED79-A394-3A30-5F2B9AE01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71615" y="3056518"/>
            <a:ext cx="2692400" cy="385445"/>
          </a:xfrm>
          <a:prstGeom prst="rect">
            <a:avLst/>
          </a:prstGeom>
        </p:spPr>
        <p:txBody>
          <a:bodyPr/>
          <a:lstStyle>
            <a:lvl1pPr>
              <a:defRPr lang="it-IT" sz="2400" b="0" i="0" kern="1200" dirty="0" smtClean="0">
                <a:solidFill>
                  <a:srgbClr val="66E8F9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dirty="0"/>
              <a:t>Etichetta</a:t>
            </a:r>
            <a:endParaRPr lang="en-US" sz="2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B3664-39AD-99F1-CB9E-8BE9D403642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EF34E-5B8B-E66B-6A65-C1ADC50039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0BF75A9-BD36-A12F-6365-21853B37E3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16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hiusura bian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8CE7A36E-D99C-DB93-DFC5-85C23EFF12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6950" y="9291530"/>
            <a:ext cx="3594100" cy="51911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7BA9EC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it-IT" dirty="0"/>
              <a:t>Versione / data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AE455C0-4277-5EA5-1D53-74F8448F04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44590" y="4130464"/>
            <a:ext cx="1821688" cy="20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089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chiusura blu">
    <p:bg>
      <p:bgPr>
        <a:solidFill>
          <a:srgbClr val="2F6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12">
            <a:extLst>
              <a:ext uri="{FF2B5EF4-FFF2-40B4-BE49-F238E27FC236}">
                <a16:creationId xmlns:a16="http://schemas.microsoft.com/office/drawing/2014/main" id="{E0FD32FB-CBE3-C399-30FA-1414BEF70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46950" y="9291530"/>
            <a:ext cx="3594100" cy="51911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7BA9EC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it-IT" dirty="0"/>
              <a:t>Versione / data</a:t>
            </a: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5B2DCA6B-85A8-449A-8573-B6ED8CE93A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244590" y="4130464"/>
            <a:ext cx="1821689" cy="202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5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egnaposto testo 24">
            <a:extLst>
              <a:ext uri="{FF2B5EF4-FFF2-40B4-BE49-F238E27FC236}">
                <a16:creationId xmlns:a16="http://schemas.microsoft.com/office/drawing/2014/main" id="{F714B97A-D13A-8901-AB34-97DB1023B2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15101" y="3505744"/>
            <a:ext cx="1614216" cy="1307102"/>
          </a:xfrm>
          <a:prstGeom prst="rect">
            <a:avLst/>
          </a:prstGeom>
        </p:spPr>
        <p:txBody>
          <a:bodyPr/>
          <a:lstStyle>
            <a:lvl1pPr>
              <a:defRPr sz="8801">
                <a:solidFill>
                  <a:srgbClr val="E5EFFC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it-IT"/>
              <a:t>01</a:t>
            </a:r>
          </a:p>
        </p:txBody>
      </p:sp>
      <p:sp>
        <p:nvSpPr>
          <p:cNvPr id="7" name="Segnaposto titolo 15">
            <a:extLst>
              <a:ext uri="{FF2B5EF4-FFF2-40B4-BE49-F238E27FC236}">
                <a16:creationId xmlns:a16="http://schemas.microsoft.com/office/drawing/2014/main" id="{425D625C-B7F5-459F-B4BD-711BB3EA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6" y="2267589"/>
            <a:ext cx="15773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F1FEA538-8F66-91B6-776A-1BF37B1F58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48836" y="4418333"/>
            <a:ext cx="3627437" cy="348219"/>
          </a:xfrm>
          <a:prstGeom prst="rect">
            <a:avLst/>
          </a:prstGeom>
        </p:spPr>
        <p:txBody>
          <a:bodyPr/>
          <a:lstStyle>
            <a:lvl1pPr algn="l">
              <a:lnSpc>
                <a:spcPts val="3960"/>
              </a:lnSpc>
              <a:defRPr lang="en-US" b="1" i="0" dirty="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2640"/>
              </a:lnSpc>
            </a:pPr>
            <a:r>
              <a:rPr lang="en-US" sz="2400" b="1" i="0" err="1">
                <a:solidFill>
                  <a:srgbClr val="2F6DD5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Capitolo</a:t>
            </a:r>
            <a:endParaRPr lang="en-US" sz="2400"/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32A2A72D-F636-BE89-EF78-D95471BA9D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48834" y="4980629"/>
            <a:ext cx="3199416" cy="1342349"/>
          </a:xfrm>
          <a:prstGeom prst="rect">
            <a:avLst/>
          </a:prstGeom>
        </p:spPr>
        <p:txBody>
          <a:bodyPr/>
          <a:lstStyle>
            <a:lvl1pPr marL="285765" indent="-285765">
              <a:buClr>
                <a:srgbClr val="2F6DD5"/>
              </a:buClr>
              <a:buFont typeface="Arial" panose="020B0604020202020204" pitchFamily="34" charset="0"/>
              <a:buChar char="•"/>
              <a:defRPr sz="2000"/>
            </a:lvl1pPr>
            <a:lvl2pPr marL="457223" indent="0">
              <a:buNone/>
              <a:defRPr sz="1400"/>
            </a:lvl2pPr>
            <a:lvl3pPr marL="914445" indent="0">
              <a:buNone/>
              <a:defRPr sz="1800"/>
            </a:lvl3pPr>
            <a:lvl4pPr marL="1371669" indent="0">
              <a:buNone/>
              <a:defRPr sz="1601"/>
            </a:lvl4pPr>
          </a:lstStyle>
          <a:p>
            <a:pPr lvl="0"/>
            <a:r>
              <a:rPr lang="it-IT"/>
              <a:t>Secondo livello</a:t>
            </a:r>
          </a:p>
          <a:p>
            <a:pPr marL="285765" marR="0" lvl="0" indent="-285765" algn="l" defTabSz="914445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65" marR="0" lvl="0" indent="-285765" algn="l" defTabSz="914445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65" marR="0" lvl="0" indent="-285765" algn="l" defTabSz="914445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DE46D504-4CEA-3953-2A2F-03926F9EB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8934" y="4999407"/>
            <a:ext cx="389316" cy="1343025"/>
          </a:xfrm>
          <a:prstGeom prst="rect">
            <a:avLst/>
          </a:prstGeom>
        </p:spPr>
        <p:txBody>
          <a:bodyPr/>
          <a:lstStyle>
            <a:lvl1pPr algn="r">
              <a:lnSpc>
                <a:spcPts val="2201"/>
              </a:lnSpc>
              <a:defRPr sz="2000"/>
            </a:lvl1pPr>
            <a:lvl2pPr marL="457223" indent="0">
              <a:buFont typeface="Arial" panose="020B0604020202020204" pitchFamily="34" charset="0"/>
              <a:buNone/>
              <a:defRPr sz="2000"/>
            </a:lvl2pPr>
            <a:lvl3pPr marL="914445" indent="0">
              <a:buNone/>
              <a:defRPr sz="1800"/>
            </a:lvl3pPr>
            <a:lvl4pPr marL="1371669" indent="0">
              <a:buNone/>
              <a:defRPr sz="1601"/>
            </a:lvl4pPr>
            <a:lvl5pPr marL="1828892" indent="0">
              <a:buNone/>
              <a:defRPr/>
            </a:lvl5pPr>
          </a:lstStyle>
          <a:p>
            <a:pPr lvl="0"/>
            <a:r>
              <a:rPr lang="it-IT"/>
              <a:t>1</a:t>
            </a:r>
          </a:p>
          <a:p>
            <a:pPr lvl="0"/>
            <a:r>
              <a:rPr lang="it-IT"/>
              <a:t>2</a:t>
            </a:r>
          </a:p>
          <a:p>
            <a:pPr lvl="0"/>
            <a:r>
              <a:rPr lang="it-IT"/>
              <a:t>3</a:t>
            </a:r>
          </a:p>
          <a:p>
            <a:pPr lvl="0"/>
            <a:r>
              <a:rPr lang="it-IT"/>
              <a:t>4</a:t>
            </a:r>
          </a:p>
        </p:txBody>
      </p:sp>
      <p:sp>
        <p:nvSpPr>
          <p:cNvPr id="28" name="Segnaposto testo 24">
            <a:extLst>
              <a:ext uri="{FF2B5EF4-FFF2-40B4-BE49-F238E27FC236}">
                <a16:creationId xmlns:a16="http://schemas.microsoft.com/office/drawing/2014/main" id="{EA5051EF-DE62-F701-A1EB-8145D92FBA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60777" y="3505744"/>
            <a:ext cx="1614216" cy="1307102"/>
          </a:xfrm>
          <a:prstGeom prst="rect">
            <a:avLst/>
          </a:prstGeom>
        </p:spPr>
        <p:txBody>
          <a:bodyPr/>
          <a:lstStyle>
            <a:lvl1pPr>
              <a:defRPr sz="8801">
                <a:solidFill>
                  <a:srgbClr val="E5EFFC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it-IT"/>
              <a:t>02</a:t>
            </a:r>
          </a:p>
        </p:txBody>
      </p:sp>
      <p:sp>
        <p:nvSpPr>
          <p:cNvPr id="29" name="Segnaposto testo 9">
            <a:extLst>
              <a:ext uri="{FF2B5EF4-FFF2-40B4-BE49-F238E27FC236}">
                <a16:creationId xmlns:a16="http://schemas.microsoft.com/office/drawing/2014/main" id="{3D684E00-76A8-F485-571B-958006CA0C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4512" y="4418333"/>
            <a:ext cx="3627437" cy="348219"/>
          </a:xfrm>
          <a:prstGeom prst="rect">
            <a:avLst/>
          </a:prstGeom>
        </p:spPr>
        <p:txBody>
          <a:bodyPr/>
          <a:lstStyle>
            <a:lvl1pPr algn="l">
              <a:lnSpc>
                <a:spcPts val="3960"/>
              </a:lnSpc>
              <a:defRPr lang="en-US" b="1" i="0" dirty="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2640"/>
              </a:lnSpc>
            </a:pPr>
            <a:r>
              <a:rPr lang="en-US" sz="2400" b="1" i="0" err="1">
                <a:solidFill>
                  <a:srgbClr val="2F6DD5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Capitolo</a:t>
            </a:r>
            <a:endParaRPr lang="en-US" sz="2400"/>
          </a:p>
        </p:txBody>
      </p:sp>
      <p:sp>
        <p:nvSpPr>
          <p:cNvPr id="36" name="Segnaposto testo 24">
            <a:extLst>
              <a:ext uri="{FF2B5EF4-FFF2-40B4-BE49-F238E27FC236}">
                <a16:creationId xmlns:a16="http://schemas.microsoft.com/office/drawing/2014/main" id="{89388E58-7A83-BE19-1DEA-1611FCEFCF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859249" y="3539927"/>
            <a:ext cx="1614216" cy="1307102"/>
          </a:xfrm>
          <a:prstGeom prst="rect">
            <a:avLst/>
          </a:prstGeom>
        </p:spPr>
        <p:txBody>
          <a:bodyPr/>
          <a:lstStyle>
            <a:lvl1pPr>
              <a:defRPr sz="8801">
                <a:solidFill>
                  <a:srgbClr val="E5EFFC"/>
                </a:solidFill>
                <a:latin typeface="Roboto Mono" pitchFamily="49" charset="0"/>
                <a:ea typeface="Roboto Mono" pitchFamily="49" charset="0"/>
              </a:defRPr>
            </a:lvl1pPr>
          </a:lstStyle>
          <a:p>
            <a:pPr lvl="0"/>
            <a:r>
              <a:rPr lang="it-IT"/>
              <a:t>03</a:t>
            </a:r>
          </a:p>
        </p:txBody>
      </p:sp>
      <p:sp>
        <p:nvSpPr>
          <p:cNvPr id="37" name="Segnaposto testo 9">
            <a:extLst>
              <a:ext uri="{FF2B5EF4-FFF2-40B4-BE49-F238E27FC236}">
                <a16:creationId xmlns:a16="http://schemas.microsoft.com/office/drawing/2014/main" id="{E071DBF1-730C-AC71-2780-922A7FB146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492985" y="4452516"/>
            <a:ext cx="3627437" cy="348219"/>
          </a:xfrm>
          <a:prstGeom prst="rect">
            <a:avLst/>
          </a:prstGeom>
        </p:spPr>
        <p:txBody>
          <a:bodyPr/>
          <a:lstStyle>
            <a:lvl1pPr algn="l">
              <a:lnSpc>
                <a:spcPts val="3960"/>
              </a:lnSpc>
              <a:defRPr lang="en-US" b="1" i="0" dirty="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2640"/>
              </a:lnSpc>
            </a:pPr>
            <a:r>
              <a:rPr lang="en-US" sz="2400" b="1" i="0" err="1">
                <a:solidFill>
                  <a:srgbClr val="2F6DD5"/>
                </a:solidFill>
                <a:latin typeface="Titillium Web Bold" pitchFamily="34" charset="0"/>
                <a:ea typeface="Titillium Web Bold" pitchFamily="34" charset="-122"/>
                <a:cs typeface="Titillium Web Bold" pitchFamily="34" charset="-120"/>
              </a:rPr>
              <a:t>Capitolo</a:t>
            </a:r>
            <a:endParaRPr lang="en-US" sz="2400"/>
          </a:p>
        </p:txBody>
      </p:sp>
      <p:sp>
        <p:nvSpPr>
          <p:cNvPr id="6" name="Segnaposto testo 11">
            <a:extLst>
              <a:ext uri="{FF2B5EF4-FFF2-40B4-BE49-F238E27FC236}">
                <a16:creationId xmlns:a16="http://schemas.microsoft.com/office/drawing/2014/main" id="{8753FFB5-0157-5690-97A2-47A86D9E87F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56815" y="4980629"/>
            <a:ext cx="3199416" cy="1342349"/>
          </a:xfrm>
          <a:prstGeom prst="rect">
            <a:avLst/>
          </a:prstGeom>
        </p:spPr>
        <p:txBody>
          <a:bodyPr/>
          <a:lstStyle>
            <a:lvl1pPr marL="285765" indent="-285765">
              <a:buClr>
                <a:srgbClr val="2F6DD5"/>
              </a:buClr>
              <a:buFont typeface="Arial" panose="020B0604020202020204" pitchFamily="34" charset="0"/>
              <a:buChar char="•"/>
              <a:defRPr sz="2000"/>
            </a:lvl1pPr>
            <a:lvl2pPr marL="457223" indent="0">
              <a:buNone/>
              <a:defRPr sz="1400"/>
            </a:lvl2pPr>
            <a:lvl3pPr marL="914445" indent="0">
              <a:buNone/>
              <a:defRPr sz="1800"/>
            </a:lvl3pPr>
            <a:lvl4pPr marL="1371669" indent="0">
              <a:buNone/>
              <a:defRPr sz="1601"/>
            </a:lvl4pPr>
          </a:lstStyle>
          <a:p>
            <a:pPr lvl="0"/>
            <a:r>
              <a:rPr lang="it-IT"/>
              <a:t>Secondo livello</a:t>
            </a:r>
          </a:p>
          <a:p>
            <a:pPr marL="285765" marR="0" lvl="0" indent="-285765" algn="l" defTabSz="914445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65" marR="0" lvl="0" indent="-285765" algn="l" defTabSz="914445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65" marR="0" lvl="0" indent="-285765" algn="l" defTabSz="914445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</p:txBody>
      </p:sp>
      <p:sp>
        <p:nvSpPr>
          <p:cNvPr id="8" name="Segnaposto testo 13">
            <a:extLst>
              <a:ext uri="{FF2B5EF4-FFF2-40B4-BE49-F238E27FC236}">
                <a16:creationId xmlns:a16="http://schemas.microsoft.com/office/drawing/2014/main" id="{838AD9D3-B60C-E087-911B-819C5082FD2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66915" y="4999407"/>
            <a:ext cx="389316" cy="1343025"/>
          </a:xfrm>
          <a:prstGeom prst="rect">
            <a:avLst/>
          </a:prstGeom>
        </p:spPr>
        <p:txBody>
          <a:bodyPr/>
          <a:lstStyle>
            <a:lvl1pPr algn="r">
              <a:lnSpc>
                <a:spcPts val="2201"/>
              </a:lnSpc>
              <a:defRPr sz="2000"/>
            </a:lvl1pPr>
            <a:lvl2pPr marL="457223" indent="0">
              <a:buFont typeface="Arial" panose="020B0604020202020204" pitchFamily="34" charset="0"/>
              <a:buNone/>
              <a:defRPr sz="2000"/>
            </a:lvl2pPr>
            <a:lvl3pPr marL="914445" indent="0">
              <a:buNone/>
              <a:defRPr sz="1800"/>
            </a:lvl3pPr>
            <a:lvl4pPr marL="1371669" indent="0">
              <a:buNone/>
              <a:defRPr sz="1601"/>
            </a:lvl4pPr>
            <a:lvl5pPr marL="1828892" indent="0">
              <a:buNone/>
              <a:defRPr/>
            </a:lvl5pPr>
          </a:lstStyle>
          <a:p>
            <a:pPr lvl="0"/>
            <a:r>
              <a:rPr lang="it-IT"/>
              <a:t>1</a:t>
            </a:r>
          </a:p>
          <a:p>
            <a:pPr lvl="0"/>
            <a:r>
              <a:rPr lang="it-IT"/>
              <a:t>2</a:t>
            </a:r>
          </a:p>
          <a:p>
            <a:pPr lvl="0"/>
            <a:r>
              <a:rPr lang="it-IT"/>
              <a:t>3</a:t>
            </a:r>
          </a:p>
          <a:p>
            <a:pPr lvl="0"/>
            <a:r>
              <a:rPr lang="it-IT"/>
              <a:t>4</a:t>
            </a:r>
          </a:p>
        </p:txBody>
      </p:sp>
      <p:sp>
        <p:nvSpPr>
          <p:cNvPr id="9" name="Segnaposto testo 11">
            <a:extLst>
              <a:ext uri="{FF2B5EF4-FFF2-40B4-BE49-F238E27FC236}">
                <a16:creationId xmlns:a16="http://schemas.microsoft.com/office/drawing/2014/main" id="{F2D65DE3-A7DD-7C20-D44C-40DC867E627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464798" y="4980629"/>
            <a:ext cx="3199416" cy="1342349"/>
          </a:xfrm>
          <a:prstGeom prst="rect">
            <a:avLst/>
          </a:prstGeom>
        </p:spPr>
        <p:txBody>
          <a:bodyPr/>
          <a:lstStyle>
            <a:lvl1pPr marL="285765" indent="-285765">
              <a:buClr>
                <a:srgbClr val="2F6DD5"/>
              </a:buClr>
              <a:buFont typeface="Arial" panose="020B0604020202020204" pitchFamily="34" charset="0"/>
              <a:buChar char="•"/>
              <a:defRPr sz="2000"/>
            </a:lvl1pPr>
            <a:lvl2pPr marL="457223" indent="0">
              <a:buNone/>
              <a:defRPr sz="1400"/>
            </a:lvl2pPr>
            <a:lvl3pPr marL="914445" indent="0">
              <a:buNone/>
              <a:defRPr sz="1800"/>
            </a:lvl3pPr>
            <a:lvl4pPr marL="1371669" indent="0">
              <a:buNone/>
              <a:defRPr sz="1601"/>
            </a:lvl4pPr>
          </a:lstStyle>
          <a:p>
            <a:pPr lvl="0"/>
            <a:r>
              <a:rPr lang="it-IT"/>
              <a:t>Secondo livello</a:t>
            </a:r>
          </a:p>
          <a:p>
            <a:pPr marL="285765" marR="0" lvl="0" indent="-285765" algn="l" defTabSz="914445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65" marR="0" lvl="0" indent="-285765" algn="l" defTabSz="914445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  <a:p>
            <a:pPr marL="285765" marR="0" lvl="0" indent="-285765" algn="l" defTabSz="914445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it-IT"/>
              <a:t>Secondo livello</a:t>
            </a:r>
          </a:p>
        </p:txBody>
      </p:sp>
      <p:sp>
        <p:nvSpPr>
          <p:cNvPr id="11" name="Segnaposto testo 13">
            <a:extLst>
              <a:ext uri="{FF2B5EF4-FFF2-40B4-BE49-F238E27FC236}">
                <a16:creationId xmlns:a16="http://schemas.microsoft.com/office/drawing/2014/main" id="{0EFCDBB4-9361-849B-70BC-F6CC911F0BE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274898" y="4999407"/>
            <a:ext cx="389316" cy="1343025"/>
          </a:xfrm>
          <a:prstGeom prst="rect">
            <a:avLst/>
          </a:prstGeom>
        </p:spPr>
        <p:txBody>
          <a:bodyPr/>
          <a:lstStyle>
            <a:lvl1pPr algn="r">
              <a:lnSpc>
                <a:spcPts val="2201"/>
              </a:lnSpc>
              <a:defRPr sz="2000"/>
            </a:lvl1pPr>
            <a:lvl2pPr marL="457223" indent="0">
              <a:buFont typeface="Arial" panose="020B0604020202020204" pitchFamily="34" charset="0"/>
              <a:buNone/>
              <a:defRPr sz="2000"/>
            </a:lvl2pPr>
            <a:lvl3pPr marL="914445" indent="0">
              <a:buNone/>
              <a:defRPr sz="1800"/>
            </a:lvl3pPr>
            <a:lvl4pPr marL="1371669" indent="0">
              <a:buNone/>
              <a:defRPr sz="1601"/>
            </a:lvl4pPr>
            <a:lvl5pPr marL="1828892" indent="0">
              <a:buNone/>
              <a:defRPr/>
            </a:lvl5pPr>
          </a:lstStyle>
          <a:p>
            <a:pPr lvl="0"/>
            <a:r>
              <a:rPr lang="it-IT"/>
              <a:t>1</a:t>
            </a:r>
          </a:p>
          <a:p>
            <a:pPr lvl="0"/>
            <a:r>
              <a:rPr lang="it-IT"/>
              <a:t>2</a:t>
            </a:r>
          </a:p>
          <a:p>
            <a:pPr lvl="0"/>
            <a:r>
              <a:rPr lang="it-IT"/>
              <a:t>3</a:t>
            </a:r>
          </a:p>
          <a:p>
            <a:pPr lvl="0"/>
            <a:r>
              <a:rPr lang="it-IT"/>
              <a:t>4</a:t>
            </a:r>
          </a:p>
        </p:txBody>
      </p:sp>
      <p:pic>
        <p:nvPicPr>
          <p:cNvPr id="13" name="Image 1">
            <a:extLst>
              <a:ext uri="{FF2B5EF4-FFF2-40B4-BE49-F238E27FC236}">
                <a16:creationId xmlns:a16="http://schemas.microsoft.com/office/drawing/2014/main" id="{EBEF0A7E-F25C-E120-B516-EDAC3D5C9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20"/>
            <a:ext cx="944418" cy="1160918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41D5545-E5BF-543F-F0DA-F41C30AEDDC1}"/>
              </a:ext>
            </a:extLst>
          </p:cNvPr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45288DF-4C27-DCA7-73BA-B93ED71B673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C026DA9-34DF-4B3A-DF07-CBF673BD031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21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immagin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-19050"/>
            <a:ext cx="18304934" cy="10306049"/>
          </a:xfrm>
          <a:prstGeom prst="rect">
            <a:avLst/>
          </a:prstGeom>
        </p:spPr>
      </p:pic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C1C37003-0232-4D5D-C9FD-EF864D9136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87163" y="0"/>
            <a:ext cx="9500840" cy="10287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37120" y="3262325"/>
            <a:ext cx="10216268" cy="4546601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/>
              <a:t>Sed ut </a:t>
            </a:r>
            <a:r>
              <a:rPr lang="it-IT" err="1"/>
              <a:t>perspiciat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 Orci </a:t>
            </a:r>
            <a:r>
              <a:rPr lang="it-IT" err="1"/>
              <a:t>varius</a:t>
            </a:r>
            <a:r>
              <a:rPr lang="it-IT"/>
              <a:t> </a:t>
            </a:r>
            <a:r>
              <a:rPr lang="it-IT" err="1"/>
              <a:t>natoque</a:t>
            </a:r>
            <a:r>
              <a:rPr lang="it-IT"/>
              <a:t> </a:t>
            </a:r>
            <a:r>
              <a:rPr lang="it-IT" err="1"/>
              <a:t>penatibus</a:t>
            </a:r>
            <a:r>
              <a:rPr lang="it-IT"/>
              <a:t> et </a:t>
            </a:r>
            <a:r>
              <a:rPr lang="it-IT" err="1"/>
              <a:t>magnis</a:t>
            </a:r>
            <a:br>
              <a:rPr lang="it-IT"/>
            </a:br>
            <a:r>
              <a:rPr lang="it-IT" err="1"/>
              <a:t>dis</a:t>
            </a:r>
            <a:r>
              <a:rPr lang="it-IT"/>
              <a:t> </a:t>
            </a:r>
            <a:r>
              <a:rPr lang="it-IT" err="1"/>
              <a:t>parturient</a:t>
            </a:r>
            <a:r>
              <a:rPr lang="it-IT"/>
              <a:t> </a:t>
            </a:r>
            <a:r>
              <a:rPr lang="it-IT" err="1"/>
              <a:t>montes</a:t>
            </a:r>
            <a:r>
              <a:rPr lang="it-IT"/>
              <a:t>, </a:t>
            </a:r>
            <a:r>
              <a:rPr lang="it-IT" err="1"/>
              <a:t>nascetur</a:t>
            </a:r>
            <a:r>
              <a:rPr lang="it-IT"/>
              <a:t>.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14815" y="2632248"/>
            <a:ext cx="2557463" cy="414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CEE7"/>
                </a:solidFill>
              </a:defRPr>
            </a:lvl1pPr>
          </a:lstStyle>
          <a:p>
            <a:pPr lvl="0"/>
            <a:r>
              <a:rPr lang="it-IT"/>
              <a:t>Label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6313F96-22B5-2D2C-0949-C5DBCB756B7E}"/>
              </a:ext>
            </a:extLst>
          </p:cNvPr>
          <p:cNvSpPr txBox="1"/>
          <p:nvPr userDrawn="1"/>
        </p:nvSpPr>
        <p:spPr>
          <a:xfrm>
            <a:off x="10058401" y="-780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578A7C7-833A-9CA3-21BE-80F799D92126}"/>
              </a:ext>
            </a:extLst>
          </p:cNvPr>
          <p:cNvSpPr txBox="1"/>
          <p:nvPr userDrawn="1"/>
        </p:nvSpPr>
        <p:spPr>
          <a:xfrm>
            <a:off x="19470031" y="-22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84A4EA4-0249-A35E-C4F5-A60EBF57265F}"/>
              </a:ext>
            </a:extLst>
          </p:cNvPr>
          <p:cNvSpPr txBox="1"/>
          <p:nvPr userDrawn="1"/>
        </p:nvSpPr>
        <p:spPr>
          <a:xfrm>
            <a:off x="10749778" y="-1471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B4F03-FA83-CEEC-BAB1-435BAA39253F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F7C85B-D28A-E50D-76DA-4ACB7476C8B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EDAB76-D337-2BD0-8697-AADC712B248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5490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immagin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" y="-19050"/>
            <a:ext cx="18304934" cy="10306049"/>
          </a:xfrm>
          <a:prstGeom prst="rect">
            <a:avLst/>
          </a:prstGeom>
        </p:spPr>
      </p:pic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C1C37003-0232-4D5D-C9FD-EF864D9136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87163" y="0"/>
            <a:ext cx="9500840" cy="10287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37120" y="3262325"/>
            <a:ext cx="10216268" cy="4546601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rgbClr val="2F6DD5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/>
              <a:t>Sed ut </a:t>
            </a:r>
            <a:r>
              <a:rPr lang="it-IT" err="1"/>
              <a:t>perspiciat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 Orci </a:t>
            </a:r>
            <a:r>
              <a:rPr lang="it-IT" err="1"/>
              <a:t>varius</a:t>
            </a:r>
            <a:r>
              <a:rPr lang="it-IT"/>
              <a:t> </a:t>
            </a:r>
            <a:r>
              <a:rPr lang="it-IT" err="1"/>
              <a:t>natoque</a:t>
            </a:r>
            <a:r>
              <a:rPr lang="it-IT"/>
              <a:t> </a:t>
            </a:r>
            <a:r>
              <a:rPr lang="it-IT" err="1"/>
              <a:t>penatibus</a:t>
            </a:r>
            <a:r>
              <a:rPr lang="it-IT"/>
              <a:t> et </a:t>
            </a:r>
            <a:r>
              <a:rPr lang="it-IT" err="1"/>
              <a:t>magnis</a:t>
            </a:r>
            <a:br>
              <a:rPr lang="it-IT"/>
            </a:br>
            <a:r>
              <a:rPr lang="it-IT" err="1"/>
              <a:t>dis</a:t>
            </a:r>
            <a:r>
              <a:rPr lang="it-IT"/>
              <a:t> </a:t>
            </a:r>
            <a:r>
              <a:rPr lang="it-IT" err="1"/>
              <a:t>parturient</a:t>
            </a:r>
            <a:r>
              <a:rPr lang="it-IT"/>
              <a:t> </a:t>
            </a:r>
            <a:r>
              <a:rPr lang="it-IT" err="1"/>
              <a:t>montes</a:t>
            </a:r>
            <a:r>
              <a:rPr lang="it-IT"/>
              <a:t>, </a:t>
            </a:r>
            <a:r>
              <a:rPr lang="it-IT" err="1"/>
              <a:t>nascetur</a:t>
            </a:r>
            <a:r>
              <a:rPr lang="it-IT"/>
              <a:t>.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514815" y="2632248"/>
            <a:ext cx="2557463" cy="414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BA9EC"/>
                </a:solidFill>
              </a:defRPr>
            </a:lvl1pPr>
          </a:lstStyle>
          <a:p>
            <a:pPr lvl="0"/>
            <a:r>
              <a:rPr lang="it-IT"/>
              <a:t>Label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6313F96-22B5-2D2C-0949-C5DBCB756B7E}"/>
              </a:ext>
            </a:extLst>
          </p:cNvPr>
          <p:cNvSpPr txBox="1"/>
          <p:nvPr userDrawn="1"/>
        </p:nvSpPr>
        <p:spPr>
          <a:xfrm>
            <a:off x="10058401" y="-780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84A4EA4-0249-A35E-C4F5-A60EBF57265F}"/>
              </a:ext>
            </a:extLst>
          </p:cNvPr>
          <p:cNvSpPr txBox="1"/>
          <p:nvPr userDrawn="1"/>
        </p:nvSpPr>
        <p:spPr>
          <a:xfrm>
            <a:off x="10749778" y="-1471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8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6AABB-04A8-D832-786A-9F824EF7722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16CEE-EBE0-DC59-A1AD-82B5218C4F9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8F634-8452-9583-84CF-2678CB8C774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5460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1362" y="-19050"/>
            <a:ext cx="18304934" cy="10306049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565E014B-C0F0-77B1-6180-68F98F2FE032}"/>
              </a:ext>
            </a:extLst>
          </p:cNvPr>
          <p:cNvSpPr/>
          <p:nvPr userDrawn="1"/>
        </p:nvSpPr>
        <p:spPr>
          <a:xfrm>
            <a:off x="1297519" y="2709284"/>
            <a:ext cx="1693334" cy="12171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227"/>
              </a:lnSpc>
            </a:pPr>
            <a:r>
              <a:rPr lang="en-US" sz="14250" b="0" i="0">
                <a:solidFill>
                  <a:srgbClr val="FFFFFF"/>
                </a:solidFill>
                <a:latin typeface="Lora Medium" pitchFamily="2" charset="77"/>
                <a:ea typeface="Lora Italic" pitchFamily="34" charset="-122"/>
                <a:cs typeface="Lora Italic" pitchFamily="34" charset="-120"/>
              </a:rPr>
              <a:t>“</a:t>
            </a:r>
            <a:endParaRPr lang="en-US" sz="14250" i="0">
              <a:latin typeface="Lora Medium" pitchFamily="2" charset="77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48628" y="3942057"/>
            <a:ext cx="12981773" cy="2402886"/>
          </a:xfrm>
          <a:prstGeom prst="rect">
            <a:avLst/>
          </a:prstGeom>
        </p:spPr>
        <p:txBody>
          <a:bodyPr/>
          <a:lstStyle>
            <a:lvl1pPr>
              <a:defRPr sz="54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/>
              <a:t>Sed ut </a:t>
            </a:r>
            <a:r>
              <a:rPr lang="it-IT" err="1"/>
              <a:t>perspiciat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12120" y="6627836"/>
            <a:ext cx="2557463" cy="3766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8CEE7"/>
                </a:solidFill>
              </a:defRPr>
            </a:lvl1pPr>
          </a:lstStyle>
          <a:p>
            <a:pPr lvl="0"/>
            <a:r>
              <a:rPr lang="it-IT"/>
              <a:t>Label</a:t>
            </a:r>
          </a:p>
        </p:txBody>
      </p:sp>
      <p:pic>
        <p:nvPicPr>
          <p:cNvPr id="3" name="Image 1" descr="preencoded.png">
            <a:extLst>
              <a:ext uri="{FF2B5EF4-FFF2-40B4-BE49-F238E27FC236}">
                <a16:creationId xmlns:a16="http://schemas.microsoft.com/office/drawing/2014/main" id="{2D2DE799-B0BD-A29F-5010-23971D5505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6646400" y="491959"/>
            <a:ext cx="726720" cy="1184249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C7734-29FA-738C-C765-D1196B8C007B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64292" y="704047"/>
            <a:ext cx="4114800" cy="547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A47F7-4432-252C-B715-C6B64F6CC66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69F0BB-5E49-DB75-8A5B-D3C0EA2BF6EE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17922" y="9085429"/>
            <a:ext cx="550797" cy="547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99073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agr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2">
            <a:extLst>
              <a:ext uri="{FF2B5EF4-FFF2-40B4-BE49-F238E27FC236}">
                <a16:creationId xmlns:a16="http://schemas.microsoft.com/office/drawing/2014/main" id="{4E10671B-ED9A-A3B6-8805-731FA0BB69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8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7" name="Segnaposto testo 16">
            <a:extLst>
              <a:ext uri="{FF2B5EF4-FFF2-40B4-BE49-F238E27FC236}">
                <a16:creationId xmlns:a16="http://schemas.microsoft.com/office/drawing/2014/main" id="{41993CC8-7E58-2BDF-B2C7-2180948F7E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8" y="4017802"/>
            <a:ext cx="6153150" cy="3949700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>
              <a:solidFill>
                <a:srgbClr val="000000"/>
              </a:solidFill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. </a:t>
            </a:r>
            <a:endParaRPr lang="it-IT" sz="2000"/>
          </a:p>
        </p:txBody>
      </p:sp>
      <p:sp>
        <p:nvSpPr>
          <p:cNvPr id="9" name="Segnaposto testo 12">
            <a:extLst>
              <a:ext uri="{FF2B5EF4-FFF2-40B4-BE49-F238E27FC236}">
                <a16:creationId xmlns:a16="http://schemas.microsoft.com/office/drawing/2014/main" id="{7BF2C482-0118-6E63-BA6E-5F037B3E72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0546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6E008914-C297-3805-38BE-209681D22A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0546" y="4017802"/>
            <a:ext cx="6153150" cy="3949700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>
              <a:solidFill>
                <a:srgbClr val="000000"/>
              </a:solidFill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. </a:t>
            </a:r>
            <a:endParaRPr lang="it-IT" sz="2000"/>
          </a:p>
        </p:txBody>
      </p:sp>
      <p:sp>
        <p:nvSpPr>
          <p:cNvPr id="21" name="Segnaposto titolo 15">
            <a:extLst>
              <a:ext uri="{FF2B5EF4-FFF2-40B4-BE49-F238E27FC236}">
                <a16:creationId xmlns:a16="http://schemas.microsoft.com/office/drawing/2014/main" id="{B18DE11F-98F6-30C6-02B9-E23E3F8C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6" y="2267589"/>
            <a:ext cx="15773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7382968-DB7C-EFD6-874C-3C5A3FE403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20"/>
            <a:ext cx="944418" cy="11609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1E5AF-EFD6-1C89-6D6D-AF9731956CE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54DC3-408A-18CE-41F7-735EB2D546D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67A4A41-E3B3-62D5-22BC-6280CBFD5E4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9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capitolo" preserve="1">
  <p:cSld name="2_Cover capitolo">
    <p:bg>
      <p:bgPr>
        <a:solidFill>
          <a:srgbClr val="00246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title" hasCustomPrompt="1"/>
          </p:nvPr>
        </p:nvSpPr>
        <p:spPr>
          <a:xfrm>
            <a:off x="1377318" y="3274178"/>
            <a:ext cx="9846495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tillium Web"/>
              <a:buNone/>
              <a:defRPr sz="7200" b="1" i="0">
                <a:solidFill>
                  <a:schemeClr val="bg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dirty="0"/>
              <a:t>Titolo molto lungo</a:t>
            </a:r>
            <a:br>
              <a:rPr lang="it-IT" dirty="0"/>
            </a:br>
            <a:r>
              <a:rPr lang="it-IT" dirty="0"/>
              <a:t>su due righe</a:t>
            </a:r>
            <a:endParaRPr dirty="0"/>
          </a:p>
        </p:txBody>
      </p:sp>
      <p:sp>
        <p:nvSpPr>
          <p:cNvPr id="17" name="Google Shape;17;p32"/>
          <p:cNvSpPr txBox="1">
            <a:spLocks noGrp="1"/>
          </p:cNvSpPr>
          <p:nvPr>
            <p:ph type="body" idx="1"/>
          </p:nvPr>
        </p:nvSpPr>
        <p:spPr>
          <a:xfrm>
            <a:off x="1377577" y="5527675"/>
            <a:ext cx="8072121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ts val="3500"/>
              </a:lnSpc>
              <a:spcBef>
                <a:spcPts val="400"/>
              </a:spcBef>
              <a:spcAft>
                <a:spcPts val="0"/>
              </a:spcAft>
              <a:buClr>
                <a:srgbClr val="18CEE7"/>
              </a:buClr>
              <a:buSzPts val="2000"/>
              <a:buNone/>
              <a:defRPr>
                <a:solidFill>
                  <a:srgbClr val="18CEE7"/>
                </a:solidFill>
                <a:latin typeface="Lora Medium"/>
                <a:ea typeface="Lora Medium"/>
                <a:cs typeface="Lora Medium"/>
                <a:sym typeface="Lora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2" name="Google Shape;22;p32"/>
          <p:cNvSpPr txBox="1">
            <a:spLocks noGrp="1"/>
          </p:cNvSpPr>
          <p:nvPr>
            <p:ph type="body" idx="2"/>
          </p:nvPr>
        </p:nvSpPr>
        <p:spPr>
          <a:xfrm>
            <a:off x="10850880" y="2489159"/>
            <a:ext cx="8072121" cy="554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00"/>
              </a:spcBef>
              <a:spcAft>
                <a:spcPts val="0"/>
              </a:spcAft>
              <a:buClr>
                <a:srgbClr val="DBE4F7"/>
              </a:buClr>
              <a:buSzPts val="50000"/>
              <a:buNone/>
              <a:defRPr sz="45000" b="0" i="0">
                <a:solidFill>
                  <a:srgbClr val="DBE4F7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C53C55-3B93-5088-0708-01D9F19D0C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9139A1-8BC2-CE79-15C3-23C76F0B6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F63A81A0-4203-1945-B21F-4A2D57A341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921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agrafi_blu">
    <p:bg>
      <p:bgPr>
        <a:solidFill>
          <a:srgbClr val="2F6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itolo 15">
            <a:extLst>
              <a:ext uri="{FF2B5EF4-FFF2-40B4-BE49-F238E27FC236}">
                <a16:creationId xmlns:a16="http://schemas.microsoft.com/office/drawing/2014/main" id="{B18DE11F-98F6-30C6-02B9-E23E3F8C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6" y="2267589"/>
            <a:ext cx="15773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4" name="Segnaposto testo 12">
            <a:extLst>
              <a:ext uri="{FF2B5EF4-FFF2-40B4-BE49-F238E27FC236}">
                <a16:creationId xmlns:a16="http://schemas.microsoft.com/office/drawing/2014/main" id="{A4570ABE-B0D4-7119-5079-00778E7DF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8348" y="4391151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3979B062-E012-DC5E-4031-51A5E869E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8348" y="5301658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sp>
        <p:nvSpPr>
          <p:cNvPr id="33" name="Segnaposto testo 12">
            <a:extLst>
              <a:ext uri="{FF2B5EF4-FFF2-40B4-BE49-F238E27FC236}">
                <a16:creationId xmlns:a16="http://schemas.microsoft.com/office/drawing/2014/main" id="{538401B9-9AA4-F6BD-C229-7E5EDC4DC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4095" y="4391151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34" name="Segnaposto testo 16">
            <a:extLst>
              <a:ext uri="{FF2B5EF4-FFF2-40B4-BE49-F238E27FC236}">
                <a16:creationId xmlns:a16="http://schemas.microsoft.com/office/drawing/2014/main" id="{38B56D56-9357-0B61-E795-8FC05F5D9D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4095" y="5301658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sp>
        <p:nvSpPr>
          <p:cNvPr id="36" name="Segnaposto testo 12">
            <a:extLst>
              <a:ext uri="{FF2B5EF4-FFF2-40B4-BE49-F238E27FC236}">
                <a16:creationId xmlns:a16="http://schemas.microsoft.com/office/drawing/2014/main" id="{F153C98B-0C80-0854-2380-3CBEEFEE81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47540" y="4391151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37" name="Segnaposto testo 16">
            <a:extLst>
              <a:ext uri="{FF2B5EF4-FFF2-40B4-BE49-F238E27FC236}">
                <a16:creationId xmlns:a16="http://schemas.microsoft.com/office/drawing/2014/main" id="{F4C46B52-1285-7FB2-D5BB-5B01645A40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747538" y="5301658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30171AE3-4FAA-9E59-7449-B4D094E36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646400" y="491959"/>
            <a:ext cx="726720" cy="1184249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A4C31-F7FF-0A37-121A-2BDABC25927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8522A-DAA6-1F95-297B-1634CF72147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7DBD1-F597-3CAB-2464-E1194D92BCD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428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aragrafi_bianc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egnaposto titolo 15">
            <a:extLst>
              <a:ext uri="{FF2B5EF4-FFF2-40B4-BE49-F238E27FC236}">
                <a16:creationId xmlns:a16="http://schemas.microsoft.com/office/drawing/2014/main" id="{B18DE11F-98F6-30C6-02B9-E23E3F8C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6" y="2267589"/>
            <a:ext cx="15773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4" name="Segnaposto testo 12">
            <a:extLst>
              <a:ext uri="{FF2B5EF4-FFF2-40B4-BE49-F238E27FC236}">
                <a16:creationId xmlns:a16="http://schemas.microsoft.com/office/drawing/2014/main" id="{A4570ABE-B0D4-7119-5079-00778E7DFD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78348" y="4391151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5" name="Segnaposto testo 16">
            <a:extLst>
              <a:ext uri="{FF2B5EF4-FFF2-40B4-BE49-F238E27FC236}">
                <a16:creationId xmlns:a16="http://schemas.microsoft.com/office/drawing/2014/main" id="{3979B062-E012-DC5E-4031-51A5E869E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78348" y="5301658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sp>
        <p:nvSpPr>
          <p:cNvPr id="33" name="Segnaposto testo 12">
            <a:extLst>
              <a:ext uri="{FF2B5EF4-FFF2-40B4-BE49-F238E27FC236}">
                <a16:creationId xmlns:a16="http://schemas.microsoft.com/office/drawing/2014/main" id="{538401B9-9AA4-F6BD-C229-7E5EDC4DC9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4095" y="4391151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34" name="Segnaposto testo 16">
            <a:extLst>
              <a:ext uri="{FF2B5EF4-FFF2-40B4-BE49-F238E27FC236}">
                <a16:creationId xmlns:a16="http://schemas.microsoft.com/office/drawing/2014/main" id="{38B56D56-9357-0B61-E795-8FC05F5D9D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4095" y="5301658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sp>
        <p:nvSpPr>
          <p:cNvPr id="36" name="Segnaposto testo 12">
            <a:extLst>
              <a:ext uri="{FF2B5EF4-FFF2-40B4-BE49-F238E27FC236}">
                <a16:creationId xmlns:a16="http://schemas.microsoft.com/office/drawing/2014/main" id="{F153C98B-0C80-0854-2380-3CBEEFEE811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747540" y="4391151"/>
            <a:ext cx="2908481" cy="610173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7BA9EC"/>
                </a:solidFill>
                <a:latin typeface="Lora" pitchFamily="2" charset="77"/>
                <a:ea typeface="Lora" pitchFamily="2" charset="77"/>
                <a:cs typeface="Lora" pitchFamily="2" charset="77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Titolo</a:t>
            </a:r>
            <a:r>
              <a:rPr lang="en-US" sz="2400" b="1" i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 </a:t>
            </a: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paragrafo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37" name="Segnaposto testo 16">
            <a:extLst>
              <a:ext uri="{FF2B5EF4-FFF2-40B4-BE49-F238E27FC236}">
                <a16:creationId xmlns:a16="http://schemas.microsoft.com/office/drawing/2014/main" id="{F4C46B52-1285-7FB2-D5BB-5B01645A400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747538" y="5301658"/>
            <a:ext cx="3774960" cy="2824247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tx1"/>
                </a:solidFill>
                <a:latin typeface="Titillium Web" pitchFamily="2" charset="77"/>
              </a:defRPr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</a:t>
            </a:r>
            <a:endParaRPr lang="it-IT" sz="2000"/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8F7B1E5A-C777-B884-914E-633ECBE83F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20"/>
            <a:ext cx="944418" cy="1160918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E158BF6-83A9-2847-5FD4-0260BDAB37B9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CDB0A90-8958-9BF4-432D-541D16FE001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150DA2-E14B-184F-5770-5DD5E27390D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9767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aragr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itolo 15">
            <a:extLst>
              <a:ext uri="{FF2B5EF4-FFF2-40B4-BE49-F238E27FC236}">
                <a16:creationId xmlns:a16="http://schemas.microsoft.com/office/drawing/2014/main" id="{358503E5-E51D-F563-04E7-1666951C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6" y="2267589"/>
            <a:ext cx="1577340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7" name="Segnaposto testo 12">
            <a:extLst>
              <a:ext uri="{FF2B5EF4-FFF2-40B4-BE49-F238E27FC236}">
                <a16:creationId xmlns:a16="http://schemas.microsoft.com/office/drawing/2014/main" id="{E203D27A-7856-7FDB-41BB-6907E55A5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55738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8" name="Segnaposto testo 16">
            <a:extLst>
              <a:ext uri="{FF2B5EF4-FFF2-40B4-BE49-F238E27FC236}">
                <a16:creationId xmlns:a16="http://schemas.microsoft.com/office/drawing/2014/main" id="{E6BECC19-3D39-74B6-9CC8-A14FC6E4AE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55738" y="4017800"/>
            <a:ext cx="6153150" cy="1799340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sp>
        <p:nvSpPr>
          <p:cNvPr id="9" name="Segnaposto testo 12">
            <a:extLst>
              <a:ext uri="{FF2B5EF4-FFF2-40B4-BE49-F238E27FC236}">
                <a16:creationId xmlns:a16="http://schemas.microsoft.com/office/drawing/2014/main" id="{BE200EFB-6672-C098-4C22-A740CC0C52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0546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073BD4E4-632C-851B-93A3-F86077D44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70546" y="4017800"/>
            <a:ext cx="6153150" cy="1799340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sp>
        <p:nvSpPr>
          <p:cNvPr id="11" name="Segnaposto testo 12">
            <a:extLst>
              <a:ext uri="{FF2B5EF4-FFF2-40B4-BE49-F238E27FC236}">
                <a16:creationId xmlns:a16="http://schemas.microsoft.com/office/drawing/2014/main" id="{24D98822-1403-8787-987A-8748479A32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5738" y="6093114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2" name="Segnaposto testo 16">
            <a:extLst>
              <a:ext uri="{FF2B5EF4-FFF2-40B4-BE49-F238E27FC236}">
                <a16:creationId xmlns:a16="http://schemas.microsoft.com/office/drawing/2014/main" id="{D4CB5E9F-B5C6-D02F-88AB-B968889CEB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5738" y="6683177"/>
            <a:ext cx="6153150" cy="1799340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6D72F75C-52F0-D9DB-B17B-476F228FA7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0546" y="6093114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4" name="Segnaposto testo 16">
            <a:extLst>
              <a:ext uri="{FF2B5EF4-FFF2-40B4-BE49-F238E27FC236}">
                <a16:creationId xmlns:a16="http://schemas.microsoft.com/office/drawing/2014/main" id="{74769D84-1A1D-FD6F-7656-136B108446B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0546" y="6683177"/>
            <a:ext cx="6153150" cy="1799340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D80DDD0-2610-63D3-78C7-7D43A3AD0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20"/>
            <a:ext cx="944418" cy="11609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C90A6-792E-BFB6-AACB-1F47A6EAD50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D98EE-4E5C-FBC7-A46B-D2FB9CEAE1D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CF82756-F594-C7C1-CDA7-34DA574B15B5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4407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_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8">
            <a:extLst>
              <a:ext uri="{FF2B5EF4-FFF2-40B4-BE49-F238E27FC236}">
                <a16:creationId xmlns:a16="http://schemas.microsoft.com/office/drawing/2014/main" id="{B80B5B32-F46F-B969-F8AB-93010D2015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02" y="0"/>
            <a:ext cx="18271098" cy="4501434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2" name="Segnaposto testo 12">
            <a:extLst>
              <a:ext uri="{FF2B5EF4-FFF2-40B4-BE49-F238E27FC236}">
                <a16:creationId xmlns:a16="http://schemas.microsoft.com/office/drawing/2014/main" id="{60C1B7FA-C4BF-AE35-C917-D850E41F06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5738" y="5335525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3" name="Segnaposto testo 16">
            <a:extLst>
              <a:ext uri="{FF2B5EF4-FFF2-40B4-BE49-F238E27FC236}">
                <a16:creationId xmlns:a16="http://schemas.microsoft.com/office/drawing/2014/main" id="{34B5D4D6-E03C-BC05-7FAF-237317420B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5738" y="5925588"/>
            <a:ext cx="6153150" cy="2283692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sp>
        <p:nvSpPr>
          <p:cNvPr id="15" name="Segnaposto testo 16">
            <a:extLst>
              <a:ext uri="{FF2B5EF4-FFF2-40B4-BE49-F238E27FC236}">
                <a16:creationId xmlns:a16="http://schemas.microsoft.com/office/drawing/2014/main" id="{7565FC72-EFEE-4132-3B5F-938A1E1B95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44000" y="5925588"/>
            <a:ext cx="6153150" cy="2283692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0211BD-5A25-2343-AB5A-5C8921002A2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807B5-0F15-AFBB-D066-1D5C6B1935D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ABE7BB-9B98-A132-F74C-4EEE15A06A5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337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_verticale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7F778D18-9A3E-D024-F787-8CE9C861DA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0" y="-19048"/>
            <a:ext cx="9144000" cy="10306049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Segnaposto titolo 15">
            <a:extLst>
              <a:ext uri="{FF2B5EF4-FFF2-40B4-BE49-F238E27FC236}">
                <a16:creationId xmlns:a16="http://schemas.microsoft.com/office/drawing/2014/main" id="{FD712B6B-1CFA-AFD5-0830-67490262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6" y="2267589"/>
            <a:ext cx="615315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3" name="Segnaposto testo 12">
            <a:extLst>
              <a:ext uri="{FF2B5EF4-FFF2-40B4-BE49-F238E27FC236}">
                <a16:creationId xmlns:a16="http://schemas.microsoft.com/office/drawing/2014/main" id="{536D6A76-7FB8-7D73-96E6-AB3A6A093B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55738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4" name="Segnaposto testo 16">
            <a:extLst>
              <a:ext uri="{FF2B5EF4-FFF2-40B4-BE49-F238E27FC236}">
                <a16:creationId xmlns:a16="http://schemas.microsoft.com/office/drawing/2014/main" id="{B8513AD9-0BC6-4DAF-526D-1FE24B33AB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55738" y="4017800"/>
            <a:ext cx="6153150" cy="4173359"/>
          </a:xfrm>
          <a:prstGeom prst="rect">
            <a:avLst/>
          </a:prstGeom>
        </p:spPr>
        <p:txBody>
          <a:bodyPr/>
          <a:lstStyle>
            <a:lvl1pPr marL="457223" marR="0" indent="-457223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>
                <a:srgbClr val="2F6DD5"/>
              </a:buClr>
              <a:buSzTx/>
              <a:buFont typeface="+mj-lt"/>
              <a:buAutoNum type="arabicPeriod"/>
              <a:tabLst/>
              <a:defRPr sz="2000"/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. </a:t>
            </a:r>
            <a:endParaRPr lang="it-IT" sz="2000"/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13F84C-A1C6-553D-5A76-1328D41CC43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9403E-E052-A7CD-F80D-167841EEE5AD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939CE64-C525-8471-2663-BFE6AEA9D9F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646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_verticaleS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7F778D18-9A3E-D024-F787-8CE9C861DA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9048"/>
            <a:ext cx="9144000" cy="10306049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2" name="Segnaposto titolo 15">
            <a:extLst>
              <a:ext uri="{FF2B5EF4-FFF2-40B4-BE49-F238E27FC236}">
                <a16:creationId xmlns:a16="http://schemas.microsoft.com/office/drawing/2014/main" id="{FD712B6B-1CFA-AFD5-0830-67490262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9679" y="2267589"/>
            <a:ext cx="615315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3" name="Segnaposto testo 12">
            <a:extLst>
              <a:ext uri="{FF2B5EF4-FFF2-40B4-BE49-F238E27FC236}">
                <a16:creationId xmlns:a16="http://schemas.microsoft.com/office/drawing/2014/main" id="{536D6A76-7FB8-7D73-96E6-AB3A6A093B8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44133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4" name="Segnaposto testo 16">
            <a:extLst>
              <a:ext uri="{FF2B5EF4-FFF2-40B4-BE49-F238E27FC236}">
                <a16:creationId xmlns:a16="http://schemas.microsoft.com/office/drawing/2014/main" id="{B8513AD9-0BC6-4DAF-526D-1FE24B33AB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244132" y="4017799"/>
            <a:ext cx="6153150" cy="3698844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. </a:t>
            </a:r>
            <a:endParaRPr lang="it-IT" sz="2000"/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/>
          </a:p>
        </p:txBody>
      </p:sp>
      <p:pic>
        <p:nvPicPr>
          <p:cNvPr id="6" name="Image 1">
            <a:extLst>
              <a:ext uri="{FF2B5EF4-FFF2-40B4-BE49-F238E27FC236}">
                <a16:creationId xmlns:a16="http://schemas.microsoft.com/office/drawing/2014/main" id="{87E98668-6612-0490-7F60-876441889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20"/>
            <a:ext cx="944418" cy="1160918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4FE9673-EFF3-E1A8-6AD3-51004E82421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FD5CD2C-C67F-3C4C-D6A2-A347472E5FD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8071B1-6BB9-6A0B-9BF0-3892BA887E6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8264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_a tutto scher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8">
            <a:extLst>
              <a:ext uri="{FF2B5EF4-FFF2-40B4-BE49-F238E27FC236}">
                <a16:creationId xmlns:a16="http://schemas.microsoft.com/office/drawing/2014/main" id="{E9BC2CFC-81D0-7B2A-EA1D-A2ED4A748F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902" y="0"/>
            <a:ext cx="18271098" cy="10287000"/>
          </a:xfrm>
          <a:prstGeom prst="rect">
            <a:avLst/>
          </a:prstGeom>
          <a:noFill/>
        </p:spPr>
        <p:txBody>
          <a:bodyPr/>
          <a:lstStyle/>
          <a:p>
            <a:endParaRPr lang="it-IT"/>
          </a:p>
        </p:txBody>
      </p:sp>
      <p:sp>
        <p:nvSpPr>
          <p:cNvPr id="19" name="Segnaposto titolo 9">
            <a:extLst>
              <a:ext uri="{FF2B5EF4-FFF2-40B4-BE49-F238E27FC236}">
                <a16:creationId xmlns:a16="http://schemas.microsoft.com/office/drawing/2014/main" id="{33979418-B744-11C1-0C4F-AFB41E5E6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32977" y="3644211"/>
            <a:ext cx="15134042" cy="3471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ts val="8001"/>
              </a:lnSpc>
              <a:defRPr sz="7500" b="1" i="0">
                <a:solidFill>
                  <a:schemeClr val="bg1"/>
                </a:solidFill>
                <a:latin typeface="Titillium Web" pitchFamily="2" charset="77"/>
              </a:defRPr>
            </a:lvl1pPr>
          </a:lstStyle>
          <a:p>
            <a:r>
              <a:rPr lang="it-IT"/>
              <a:t>Sed ut </a:t>
            </a:r>
            <a:r>
              <a:rPr lang="it-IT" err="1"/>
              <a:t>perspiciatis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</a:t>
            </a:r>
          </a:p>
        </p:txBody>
      </p:sp>
      <p:sp>
        <p:nvSpPr>
          <p:cNvPr id="22" name="Segnaposto testo 21">
            <a:extLst>
              <a:ext uri="{FF2B5EF4-FFF2-40B4-BE49-F238E27FC236}">
                <a16:creationId xmlns:a16="http://schemas.microsoft.com/office/drawing/2014/main" id="{E51C7E32-ED79-A394-3A30-5F2B9AE011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32977" y="3056519"/>
            <a:ext cx="2692400" cy="385445"/>
          </a:xfrm>
          <a:prstGeom prst="rect">
            <a:avLst/>
          </a:prstGeom>
        </p:spPr>
        <p:txBody>
          <a:bodyPr/>
          <a:lstStyle>
            <a:lvl1pPr>
              <a:defRPr lang="it-IT" sz="2000" b="0" i="0" kern="1200" dirty="0" smtClean="0">
                <a:solidFill>
                  <a:srgbClr val="66E8F9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defRPr>
            </a:lvl1pPr>
          </a:lstStyle>
          <a:p>
            <a:pPr marL="0" marR="0" lvl="0" indent="0" algn="l" defTabSz="914445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/>
              <a:t>Etichetta</a:t>
            </a:r>
            <a:endParaRPr lang="en-US" sz="2400"/>
          </a:p>
          <a:p>
            <a:pPr lvl="0"/>
            <a:endParaRPr lang="it-IT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1628A-BBAE-FADF-DA89-486AD303CBA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6090F7-8342-AA60-EFA5-20DF7B0E65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565669" y="9086932"/>
            <a:ext cx="6172200" cy="5476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BC972-A5CE-4381-68C8-DD7B1753CC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4022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ico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5F8564D-493C-75D5-FCC5-2F25BCB94865}"/>
              </a:ext>
            </a:extLst>
          </p:cNvPr>
          <p:cNvSpPr/>
          <p:nvPr userDrawn="1"/>
        </p:nvSpPr>
        <p:spPr>
          <a:xfrm>
            <a:off x="9144002" y="0"/>
            <a:ext cx="9163313" cy="10287000"/>
          </a:xfrm>
          <a:prstGeom prst="rect">
            <a:avLst/>
          </a:prstGeom>
          <a:solidFill>
            <a:srgbClr val="F3F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9" name="Segnaposto testo 12">
            <a:extLst>
              <a:ext uri="{FF2B5EF4-FFF2-40B4-BE49-F238E27FC236}">
                <a16:creationId xmlns:a16="http://schemas.microsoft.com/office/drawing/2014/main" id="{F481EEF3-5E8D-071F-87F6-1968B9ACE7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55738" y="3803081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45" rtl="0" eaLnBrk="1" latinLnBrk="0" hangingPunct="1">
              <a:lnSpc>
                <a:spcPts val="4320"/>
              </a:lnSpc>
              <a:spcBef>
                <a:spcPts val="1001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10" name="Segnaposto testo 16">
            <a:extLst>
              <a:ext uri="{FF2B5EF4-FFF2-40B4-BE49-F238E27FC236}">
                <a16:creationId xmlns:a16="http://schemas.microsoft.com/office/drawing/2014/main" id="{BC3F7672-3509-1810-7286-54F446C0C27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55738" y="4393144"/>
            <a:ext cx="6153150" cy="3949700"/>
          </a:xfrm>
          <a:prstGeom prst="rect">
            <a:avLst/>
          </a:prstGeom>
        </p:spPr>
        <p:txBody>
          <a:bodyPr/>
          <a:lstStyle>
            <a:lvl1pPr marL="0" marR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Sed ut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perspiciatis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unde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omnis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iste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natus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error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sit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voluptatem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accusantium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doloremque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kumimoji="0" lang="it-IT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kumimoji="0" lang="it-IT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endParaRPr kumimoji="0" lang="it-IT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it-IT" sz="2000">
              <a:solidFill>
                <a:srgbClr val="000000"/>
              </a:solidFill>
              <a:latin typeface="Titillium Web Regular" pitchFamily="34" charset="0"/>
              <a:ea typeface="Titillium Web Regular" pitchFamily="34" charset="-122"/>
              <a:cs typeface="Titillium Web Regular" pitchFamily="34" charset="-120"/>
            </a:endParaRPr>
          </a:p>
          <a:p>
            <a:pPr marL="0" marR="0" lvl="0" indent="0" algn="l" defTabSz="914445" rtl="0" eaLnBrk="1" fontAlgn="auto" latinLnBrk="0" hangingPunct="1">
              <a:lnSpc>
                <a:spcPts val="2828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Laudantium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totam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rem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aperiam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,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eaque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ipsa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quae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ab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illo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inventore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veritatis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et quasi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architecto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beatae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vitae dicta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sunt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 </a:t>
            </a:r>
            <a:r>
              <a:rPr lang="it-IT" sz="2000" err="1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explicabo</a:t>
            </a:r>
            <a:r>
              <a:rPr lang="it-IT" sz="2000">
                <a:solidFill>
                  <a:srgbClr val="000000"/>
                </a:solidFill>
                <a:latin typeface="Titillium Web Regular" pitchFamily="34" charset="0"/>
                <a:ea typeface="Titillium Web Regular" pitchFamily="34" charset="-122"/>
                <a:cs typeface="Titillium Web Regular" pitchFamily="34" charset="-120"/>
              </a:rPr>
              <a:t>. </a:t>
            </a:r>
            <a:endParaRPr lang="it-IT" sz="2000"/>
          </a:p>
        </p:txBody>
      </p:sp>
      <p:sp>
        <p:nvSpPr>
          <p:cNvPr id="11" name="Segnaposto titolo 15">
            <a:extLst>
              <a:ext uri="{FF2B5EF4-FFF2-40B4-BE49-F238E27FC236}">
                <a16:creationId xmlns:a16="http://schemas.microsoft.com/office/drawing/2014/main" id="{0AE3FD88-CE15-C45A-947D-2028802B0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6" y="2267589"/>
            <a:ext cx="615315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sp>
        <p:nvSpPr>
          <p:cNvPr id="13" name="Segnaposto grafico 12">
            <a:extLst>
              <a:ext uri="{FF2B5EF4-FFF2-40B4-BE49-F238E27FC236}">
                <a16:creationId xmlns:a16="http://schemas.microsoft.com/office/drawing/2014/main" id="{0E3345E7-1CEA-DC88-B96F-DF2C658525CC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10146293" y="3114143"/>
            <a:ext cx="6805565" cy="610346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9AC5B5EA-5070-04B1-8990-189B957150FB}"/>
              </a:ext>
            </a:extLst>
          </p:cNvPr>
          <p:cNvSpPr/>
          <p:nvPr userDrawn="1"/>
        </p:nvSpPr>
        <p:spPr>
          <a:xfrm>
            <a:off x="10614039" y="1739510"/>
            <a:ext cx="5572671" cy="1180586"/>
          </a:xfrm>
          <a:prstGeom prst="roundRect">
            <a:avLst>
              <a:gd name="adj" fmla="val 6771"/>
            </a:avLst>
          </a:prstGeom>
          <a:solidFill>
            <a:schemeClr val="bg1"/>
          </a:solidFill>
          <a:ln>
            <a:noFill/>
          </a:ln>
          <a:effectLst>
            <a:outerShdw blurRad="410093" dist="38100" algn="tl" rotWithShape="0">
              <a:schemeClr val="bg1">
                <a:lumMod val="65000"/>
                <a:alpha val="18148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8" name="Segnaposto testo 2">
            <a:extLst>
              <a:ext uri="{FF2B5EF4-FFF2-40B4-BE49-F238E27FC236}">
                <a16:creationId xmlns:a16="http://schemas.microsoft.com/office/drawing/2014/main" id="{E27E46B9-3F94-0440-A91A-8439C3A3A41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614041" y="2467124"/>
            <a:ext cx="5572670" cy="564482"/>
          </a:xfrm>
          <a:prstGeom prst="rect">
            <a:avLst/>
          </a:prstGeom>
        </p:spPr>
        <p:txBody>
          <a:bodyPr/>
          <a:lstStyle>
            <a:lvl1pPr algn="ctr">
              <a:defRPr sz="1400" b="0">
                <a:solidFill>
                  <a:srgbClr val="002460"/>
                </a:solidFill>
              </a:defRPr>
            </a:lvl1pPr>
          </a:lstStyle>
          <a:p>
            <a:pPr lvl="0"/>
            <a:r>
              <a:rPr lang="it-IT"/>
              <a:t>N° di Pensioni definite entro i 30 giorni 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ipsume</a:t>
            </a:r>
            <a:r>
              <a:rPr lang="it-IT"/>
              <a:t> </a:t>
            </a:r>
            <a:r>
              <a:rPr lang="it-IT" err="1"/>
              <a:t>dolor</a:t>
            </a:r>
            <a:r>
              <a:rPr lang="it-IT"/>
              <a:t> </a:t>
            </a:r>
            <a:r>
              <a:rPr lang="it-IT" err="1"/>
              <a:t>sit</a:t>
            </a:r>
            <a:endParaRPr lang="it-IT"/>
          </a:p>
        </p:txBody>
      </p:sp>
      <p:sp>
        <p:nvSpPr>
          <p:cNvPr id="19" name="Segnaposto testo 2">
            <a:extLst>
              <a:ext uri="{FF2B5EF4-FFF2-40B4-BE49-F238E27FC236}">
                <a16:creationId xmlns:a16="http://schemas.microsoft.com/office/drawing/2014/main" id="{44CA5C1B-A929-8866-ECFE-40805CFF64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837612" y="1933558"/>
            <a:ext cx="1711464" cy="4145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2F6DD5"/>
                </a:solidFill>
              </a:defRPr>
            </a:lvl1pPr>
          </a:lstStyle>
          <a:p>
            <a:pPr lvl="0"/>
            <a:r>
              <a:rPr lang="it-IT"/>
              <a:t>501.000</a:t>
            </a:r>
          </a:p>
        </p:txBody>
      </p:sp>
      <p:sp>
        <p:nvSpPr>
          <p:cNvPr id="20" name="Segnaposto testo 2">
            <a:extLst>
              <a:ext uri="{FF2B5EF4-FFF2-40B4-BE49-F238E27FC236}">
                <a16:creationId xmlns:a16="http://schemas.microsoft.com/office/drawing/2014/main" id="{BE195978-0619-8637-C9CA-9622CF3608F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772065" y="1933558"/>
            <a:ext cx="1548143" cy="414587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18CEE7"/>
                </a:solidFill>
              </a:defRPr>
            </a:lvl1pPr>
          </a:lstStyle>
          <a:p>
            <a:pPr lvl="0"/>
            <a:r>
              <a:rPr lang="it-IT"/>
              <a:t>+ 50% </a:t>
            </a:r>
          </a:p>
        </p:txBody>
      </p:sp>
      <p:pic>
        <p:nvPicPr>
          <p:cNvPr id="3" name="Image 1">
            <a:extLst>
              <a:ext uri="{FF2B5EF4-FFF2-40B4-BE49-F238E27FC236}">
                <a16:creationId xmlns:a16="http://schemas.microsoft.com/office/drawing/2014/main" id="{F621CE80-B8E3-D751-0F09-293F9D6D8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20"/>
            <a:ext cx="944418" cy="116091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9106-683A-4073-9D99-E94E47E9EAE2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FA31E-AC7F-FD41-5F08-FEF56A819F96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674335-4CFF-CCF1-8B24-ACB45C54FAF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124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itolo 15">
            <a:extLst>
              <a:ext uri="{FF2B5EF4-FFF2-40B4-BE49-F238E27FC236}">
                <a16:creationId xmlns:a16="http://schemas.microsoft.com/office/drawing/2014/main" id="{F3F4A463-7591-3E14-D5E3-598EE2CD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286" y="2267589"/>
            <a:ext cx="6153150" cy="714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 i="0">
                <a:latin typeface="Titillium Web" pitchFamily="2" charset="77"/>
              </a:defRPr>
            </a:lvl1pPr>
          </a:lstStyle>
          <a:p>
            <a:r>
              <a:rPr lang="it-IT"/>
              <a:t>Titolo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453BE32-DA09-D8B9-255E-D0F32239F8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46400" y="520120"/>
            <a:ext cx="944418" cy="1160918"/>
          </a:xfrm>
          <a:prstGeom prst="rect">
            <a:avLst/>
          </a:prstGeom>
        </p:spPr>
      </p:pic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EE465372-86B4-D8B2-F128-14E3C200B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  <p:sp>
        <p:nvSpPr>
          <p:cNvPr id="32" name="Footer Placeholder 31">
            <a:extLst>
              <a:ext uri="{FF2B5EF4-FFF2-40B4-BE49-F238E27FC236}">
                <a16:creationId xmlns:a16="http://schemas.microsoft.com/office/drawing/2014/main" id="{19928B16-FDAD-A71D-B27A-E1D701189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 dirty="0"/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0FA5BD60-6364-6FE3-8710-32782986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96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capitolo" preserve="1">
  <p:cSld name="Cover sottocapitolo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8"/>
          <p:cNvSpPr txBox="1">
            <a:spLocks noGrp="1"/>
          </p:cNvSpPr>
          <p:nvPr>
            <p:ph type="title" hasCustomPrompt="1"/>
          </p:nvPr>
        </p:nvSpPr>
        <p:spPr>
          <a:xfrm>
            <a:off x="1377318" y="3274178"/>
            <a:ext cx="11096431" cy="1989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6DD5"/>
              </a:buClr>
              <a:buSzPts val="7200"/>
              <a:buFont typeface="Titillium Web"/>
              <a:buNone/>
              <a:defRPr sz="7200">
                <a:solidFill>
                  <a:srgbClr val="2F6DD5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 dirty="0"/>
              <a:t>Titolo molto lungo</a:t>
            </a:r>
            <a:br>
              <a:rPr lang="it-IT" dirty="0"/>
            </a:br>
            <a:r>
              <a:rPr lang="it-IT" dirty="0"/>
              <a:t>su due righe</a:t>
            </a:r>
            <a:endParaRPr dirty="0"/>
          </a:p>
        </p:txBody>
      </p:sp>
      <p:sp>
        <p:nvSpPr>
          <p:cNvPr id="26" name="Google Shape;26;p38"/>
          <p:cNvSpPr txBox="1">
            <a:spLocks noGrp="1"/>
          </p:cNvSpPr>
          <p:nvPr>
            <p:ph type="body" idx="1"/>
          </p:nvPr>
        </p:nvSpPr>
        <p:spPr>
          <a:xfrm>
            <a:off x="1377578" y="5527675"/>
            <a:ext cx="6122988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ts val="3500"/>
              </a:lnSpc>
              <a:spcBef>
                <a:spcPts val="400"/>
              </a:spcBef>
              <a:spcAft>
                <a:spcPts val="0"/>
              </a:spcAft>
              <a:buClr>
                <a:srgbClr val="18CEE7"/>
              </a:buClr>
              <a:buSzPts val="2000"/>
              <a:buNone/>
              <a:defRPr>
                <a:solidFill>
                  <a:srgbClr val="7BA9EC"/>
                </a:solidFill>
                <a:latin typeface="Lora Medium"/>
                <a:ea typeface="Lora Medium"/>
                <a:cs typeface="Lora Medium"/>
                <a:sym typeface="Lora Medium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7" name="Google Shape;27;p38"/>
          <p:cNvSpPr txBox="1">
            <a:spLocks noGrp="1"/>
          </p:cNvSpPr>
          <p:nvPr>
            <p:ph type="body" idx="2" hasCustomPrompt="1"/>
          </p:nvPr>
        </p:nvSpPr>
        <p:spPr>
          <a:xfrm>
            <a:off x="6221506" y="4034643"/>
            <a:ext cx="11464367" cy="554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spcBef>
                <a:spcPts val="10000"/>
              </a:spcBef>
              <a:spcAft>
                <a:spcPts val="0"/>
              </a:spcAft>
              <a:buClr>
                <a:srgbClr val="DBE4F7"/>
              </a:buClr>
              <a:buSzPts val="50000"/>
              <a:buNone/>
              <a:defRPr sz="30000" b="0" i="0">
                <a:solidFill>
                  <a:srgbClr val="DBE4F7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r>
              <a:rPr lang="it-IT" dirty="0"/>
              <a:t>00.0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8B3A5-00A2-6E3B-D6DE-990DE53C5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6B89-29E2-460E-39C9-8B51BF918E8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Titolo capitolo - Titolo sottocapitolo 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84837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A9A8-7658-15A3-2F2E-FC78B94E0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 sz="2600"/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D8E67D-B433-FC54-964F-89397AA8AC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CA95C54-0235-5F8C-3600-CD353B35E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5A30521-19C8-BFBB-DE42-4071EFABBF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Titolo capitolo - Titolo sottocapitolo </a:t>
            </a:r>
            <a:endParaRPr lang="en-IT" dirty="0">
              <a:latin typeface="Titillium Web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4640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immagine b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19051"/>
            <a:ext cx="18304933" cy="10306049"/>
          </a:xfrm>
          <a:prstGeom prst="rect">
            <a:avLst/>
          </a:prstGeom>
        </p:spPr>
      </p:pic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C1C37003-0232-4D5D-C9FD-EF864D9136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87161" y="0"/>
            <a:ext cx="9500839" cy="10287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07241" y="2632248"/>
            <a:ext cx="2557462" cy="414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18CEE7"/>
                </a:solidFill>
              </a:defRPr>
            </a:lvl1pPr>
          </a:lstStyle>
          <a:p>
            <a:pPr lvl="0"/>
            <a:r>
              <a:rPr lang="it-IT" dirty="0"/>
              <a:t>Label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6313F96-22B5-2D2C-0949-C5DBCB756B7E}"/>
              </a:ext>
            </a:extLst>
          </p:cNvPr>
          <p:cNvSpPr txBox="1"/>
          <p:nvPr userDrawn="1"/>
        </p:nvSpPr>
        <p:spPr>
          <a:xfrm>
            <a:off x="10058400" y="-780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6578A7C7-833A-9CA3-21BE-80F799D92126}"/>
              </a:ext>
            </a:extLst>
          </p:cNvPr>
          <p:cNvSpPr txBox="1"/>
          <p:nvPr userDrawn="1"/>
        </p:nvSpPr>
        <p:spPr>
          <a:xfrm>
            <a:off x="19470029" y="-223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84A4EA4-0249-A35E-C4F5-A60EBF57265F}"/>
              </a:ext>
            </a:extLst>
          </p:cNvPr>
          <p:cNvSpPr txBox="1"/>
          <p:nvPr userDrawn="1"/>
        </p:nvSpPr>
        <p:spPr>
          <a:xfrm>
            <a:off x="10749776" y="-1471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2D898-2C60-8EDB-95F0-1D5FEB79792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0EFBC0-D186-FFF7-D15E-19C10D91FA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07241" y="3262325"/>
            <a:ext cx="10216268" cy="4546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 dirty="0"/>
              <a:t>Sed ut </a:t>
            </a:r>
            <a:r>
              <a:rPr lang="it-IT" dirty="0" err="1"/>
              <a:t>perspiciat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omnis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/>
              <a:t>natus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. Orci </a:t>
            </a:r>
            <a:r>
              <a:rPr lang="it-IT" dirty="0" err="1"/>
              <a:t>varius</a:t>
            </a:r>
            <a:r>
              <a:rPr lang="it-IT" dirty="0"/>
              <a:t> </a:t>
            </a:r>
            <a:r>
              <a:rPr lang="it-IT" dirty="0" err="1"/>
              <a:t>natoque</a:t>
            </a:r>
            <a:r>
              <a:rPr lang="it-IT" dirty="0"/>
              <a:t> </a:t>
            </a:r>
            <a:r>
              <a:rPr lang="it-IT" dirty="0" err="1"/>
              <a:t>penatibus</a:t>
            </a:r>
            <a:r>
              <a:rPr lang="it-IT" dirty="0"/>
              <a:t> et </a:t>
            </a:r>
            <a:r>
              <a:rPr lang="it-IT" dirty="0" err="1"/>
              <a:t>magnis</a:t>
            </a:r>
            <a:br>
              <a:rPr lang="it-IT" dirty="0"/>
            </a:br>
            <a:r>
              <a:rPr lang="it-IT" dirty="0" err="1"/>
              <a:t>dis</a:t>
            </a:r>
            <a:r>
              <a:rPr lang="it-IT" dirty="0"/>
              <a:t> </a:t>
            </a:r>
            <a:r>
              <a:rPr lang="it-IT" dirty="0" err="1"/>
              <a:t>parturient</a:t>
            </a:r>
            <a:r>
              <a:rPr lang="it-IT" dirty="0"/>
              <a:t> </a:t>
            </a:r>
            <a:r>
              <a:rPr lang="it-IT" dirty="0" err="1"/>
              <a:t>montes</a:t>
            </a:r>
            <a:r>
              <a:rPr lang="it-IT" dirty="0"/>
              <a:t>, </a:t>
            </a:r>
            <a:r>
              <a:rPr lang="it-IT" dirty="0" err="1"/>
              <a:t>nascetur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442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con immagine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19051"/>
            <a:ext cx="18304933" cy="10306049"/>
          </a:xfrm>
          <a:prstGeom prst="rect">
            <a:avLst/>
          </a:prstGeom>
        </p:spPr>
      </p:pic>
      <p:sp>
        <p:nvSpPr>
          <p:cNvPr id="37" name="Segnaposto immagine 36">
            <a:extLst>
              <a:ext uri="{FF2B5EF4-FFF2-40B4-BE49-F238E27FC236}">
                <a16:creationId xmlns:a16="http://schemas.microsoft.com/office/drawing/2014/main" id="{C1C37003-0232-4D5D-C9FD-EF864D9136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87161" y="0"/>
            <a:ext cx="9500839" cy="10287000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9311" y="2632248"/>
            <a:ext cx="2557462" cy="4143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7BA9EC"/>
                </a:solidFill>
              </a:defRPr>
            </a:lvl1pPr>
          </a:lstStyle>
          <a:p>
            <a:pPr lvl="0"/>
            <a:r>
              <a:rPr lang="it-IT" dirty="0"/>
              <a:t>Label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D6313F96-22B5-2D2C-0949-C5DBCB756B7E}"/>
              </a:ext>
            </a:extLst>
          </p:cNvPr>
          <p:cNvSpPr txBox="1"/>
          <p:nvPr userDrawn="1"/>
        </p:nvSpPr>
        <p:spPr>
          <a:xfrm>
            <a:off x="10058400" y="-780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84A4EA4-0249-A35E-C4F5-A60EBF57265F}"/>
              </a:ext>
            </a:extLst>
          </p:cNvPr>
          <p:cNvSpPr txBox="1"/>
          <p:nvPr userDrawn="1"/>
        </p:nvSpPr>
        <p:spPr>
          <a:xfrm>
            <a:off x="10749776" y="-14719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BF80C5-B892-5737-B031-5E615AD3FE0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89E745-A798-EF2C-DBA9-CDB3F56F9F4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9311" y="3262325"/>
            <a:ext cx="10216268" cy="4546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b="1" i="0">
                <a:solidFill>
                  <a:srgbClr val="2F6DD5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 dirty="0"/>
              <a:t>Sed ut </a:t>
            </a:r>
            <a:r>
              <a:rPr lang="it-IT" dirty="0" err="1"/>
              <a:t>perspiciat</a:t>
            </a:r>
            <a:r>
              <a:rPr lang="it-IT" dirty="0"/>
              <a:t> </a:t>
            </a:r>
            <a:r>
              <a:rPr lang="it-IT" dirty="0" err="1"/>
              <a:t>unde</a:t>
            </a:r>
            <a:r>
              <a:rPr lang="it-IT" dirty="0"/>
              <a:t> omnis </a:t>
            </a:r>
            <a:r>
              <a:rPr lang="it-IT" dirty="0" err="1"/>
              <a:t>iste</a:t>
            </a:r>
            <a:r>
              <a:rPr lang="it-IT" dirty="0"/>
              <a:t> </a:t>
            </a:r>
            <a:r>
              <a:rPr lang="it-IT" dirty="0" err="1"/>
              <a:t>natus</a:t>
            </a:r>
            <a:r>
              <a:rPr lang="it-IT" dirty="0"/>
              <a:t> </a:t>
            </a:r>
            <a:r>
              <a:rPr lang="it-IT" dirty="0" err="1"/>
              <a:t>error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voluptatem</a:t>
            </a:r>
            <a:r>
              <a:rPr lang="it-IT" dirty="0"/>
              <a:t> </a:t>
            </a:r>
            <a:r>
              <a:rPr lang="it-IT" dirty="0" err="1"/>
              <a:t>accusantium</a:t>
            </a:r>
            <a:r>
              <a:rPr lang="it-IT" dirty="0"/>
              <a:t>. Orci </a:t>
            </a:r>
            <a:r>
              <a:rPr lang="it-IT" dirty="0" err="1"/>
              <a:t>varius</a:t>
            </a:r>
            <a:r>
              <a:rPr lang="it-IT" dirty="0"/>
              <a:t> </a:t>
            </a:r>
            <a:r>
              <a:rPr lang="it-IT" dirty="0" err="1"/>
              <a:t>natoque</a:t>
            </a:r>
            <a:r>
              <a:rPr lang="it-IT" dirty="0"/>
              <a:t> </a:t>
            </a:r>
            <a:r>
              <a:rPr lang="it-IT" dirty="0" err="1"/>
              <a:t>penatibus</a:t>
            </a:r>
            <a:r>
              <a:rPr lang="it-IT" dirty="0"/>
              <a:t> et </a:t>
            </a:r>
            <a:r>
              <a:rPr lang="it-IT" dirty="0" err="1"/>
              <a:t>magnis</a:t>
            </a:r>
            <a:br>
              <a:rPr lang="it-IT" dirty="0"/>
            </a:br>
            <a:r>
              <a:rPr lang="it-IT" dirty="0" err="1"/>
              <a:t>dis</a:t>
            </a:r>
            <a:r>
              <a:rPr lang="it-IT" dirty="0"/>
              <a:t> </a:t>
            </a:r>
            <a:r>
              <a:rPr lang="it-IT" dirty="0" err="1"/>
              <a:t>parturient</a:t>
            </a:r>
            <a:r>
              <a:rPr lang="it-IT" dirty="0"/>
              <a:t> </a:t>
            </a:r>
            <a:r>
              <a:rPr lang="it-IT" dirty="0" err="1"/>
              <a:t>montes</a:t>
            </a:r>
            <a:r>
              <a:rPr lang="it-IT" dirty="0"/>
              <a:t>, </a:t>
            </a:r>
            <a:r>
              <a:rPr lang="it-IT" dirty="0" err="1"/>
              <a:t>nascetur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153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reencoded.png">
            <a:extLst>
              <a:ext uri="{FF2B5EF4-FFF2-40B4-BE49-F238E27FC236}">
                <a16:creationId xmlns:a16="http://schemas.microsoft.com/office/drawing/2014/main" id="{B2942EF7-C923-543C-F7A2-C02223546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1362" y="-19051"/>
            <a:ext cx="18304933" cy="10306049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565E014B-C0F0-77B1-6180-68F98F2FE032}"/>
              </a:ext>
            </a:extLst>
          </p:cNvPr>
          <p:cNvSpPr/>
          <p:nvPr userDrawn="1"/>
        </p:nvSpPr>
        <p:spPr>
          <a:xfrm>
            <a:off x="1297517" y="2709284"/>
            <a:ext cx="1693333" cy="1217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18225"/>
              </a:lnSpc>
            </a:pPr>
            <a:r>
              <a:rPr lang="en-US" sz="14250" b="0" i="0">
                <a:solidFill>
                  <a:srgbClr val="FFFFFF"/>
                </a:solidFill>
                <a:latin typeface="Lora Medium" pitchFamily="2" charset="77"/>
                <a:ea typeface="Lora Italic" pitchFamily="34" charset="-122"/>
                <a:cs typeface="Lora Italic" pitchFamily="34" charset="-120"/>
              </a:rPr>
              <a:t>“</a:t>
            </a:r>
            <a:endParaRPr lang="en-US" sz="14250" i="0">
              <a:latin typeface="Lora Medium" pitchFamily="2" charset="77"/>
            </a:endParaRPr>
          </a:p>
        </p:txBody>
      </p:sp>
      <p:sp>
        <p:nvSpPr>
          <p:cNvPr id="15" name="Segnaposto testo 14">
            <a:extLst>
              <a:ext uri="{FF2B5EF4-FFF2-40B4-BE49-F238E27FC236}">
                <a16:creationId xmlns:a16="http://schemas.microsoft.com/office/drawing/2014/main" id="{E74BD021-8A4B-C0DD-E48C-E900A03063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86647" y="3942057"/>
            <a:ext cx="12981773" cy="240288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5400" b="1" i="0">
                <a:solidFill>
                  <a:schemeClr val="bg1"/>
                </a:solidFill>
                <a:latin typeface="Lora SemiBold" pitchFamily="2" charset="77"/>
              </a:defRPr>
            </a:lvl1pPr>
          </a:lstStyle>
          <a:p>
            <a:pPr lvl="0"/>
            <a:r>
              <a:rPr lang="it-IT"/>
              <a:t>Sed ut </a:t>
            </a:r>
            <a:r>
              <a:rPr lang="it-IT" err="1"/>
              <a:t>perspiciat</a:t>
            </a:r>
            <a:r>
              <a:rPr lang="it-IT"/>
              <a:t> </a:t>
            </a:r>
            <a:r>
              <a:rPr lang="it-IT" err="1"/>
              <a:t>unde</a:t>
            </a:r>
            <a:r>
              <a:rPr lang="it-IT"/>
              <a:t> omnis </a:t>
            </a:r>
            <a:r>
              <a:rPr lang="it-IT" err="1"/>
              <a:t>iste</a:t>
            </a:r>
            <a:r>
              <a:rPr lang="it-IT"/>
              <a:t> </a:t>
            </a:r>
            <a:r>
              <a:rPr lang="it-IT" err="1"/>
              <a:t>natus</a:t>
            </a:r>
            <a:r>
              <a:rPr lang="it-IT"/>
              <a:t> </a:t>
            </a:r>
            <a:r>
              <a:rPr lang="it-IT" err="1"/>
              <a:t>error</a:t>
            </a:r>
            <a:r>
              <a:rPr lang="it-IT"/>
              <a:t> </a:t>
            </a:r>
            <a:r>
              <a:rPr lang="it-IT" err="1"/>
              <a:t>sit</a:t>
            </a:r>
            <a:r>
              <a:rPr lang="it-IT"/>
              <a:t> </a:t>
            </a:r>
            <a:r>
              <a:rPr lang="it-IT" err="1"/>
              <a:t>voluptatem</a:t>
            </a:r>
            <a:r>
              <a:rPr lang="it-IT"/>
              <a:t> </a:t>
            </a:r>
            <a:r>
              <a:rPr lang="it-IT" err="1"/>
              <a:t>accusantium</a:t>
            </a:r>
            <a:r>
              <a:rPr lang="it-IT"/>
              <a:t>.</a:t>
            </a:r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C9F7A2F9-B299-05B8-3C8F-17E04C4F11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86646" y="6627835"/>
            <a:ext cx="4960365" cy="5476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18CEE7"/>
                </a:solidFill>
              </a:defRPr>
            </a:lvl1pPr>
          </a:lstStyle>
          <a:p>
            <a:pPr lvl="0"/>
            <a:r>
              <a:rPr lang="it-IT" dirty="0"/>
              <a:t>Nome e cognome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1E27C7E-FABC-735A-4E78-DB8306AB334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FB3049B-CCF2-740F-2463-AAD47119E00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A94344FE-53AF-E5D1-868D-6765E7872AF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6441279" y="323740"/>
            <a:ext cx="1143322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8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agr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esto 12">
            <a:extLst>
              <a:ext uri="{FF2B5EF4-FFF2-40B4-BE49-F238E27FC236}">
                <a16:creationId xmlns:a16="http://schemas.microsoft.com/office/drawing/2014/main" id="{4E10671B-ED9A-A3B6-8805-731FA0BB69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6837" y="3430956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 Medium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dirty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 dirty="0">
              <a:latin typeface="Lora Medium" pitchFamily="2" charset="77"/>
            </a:endParaRPr>
          </a:p>
        </p:txBody>
      </p:sp>
      <p:sp>
        <p:nvSpPr>
          <p:cNvPr id="9" name="Segnaposto testo 12">
            <a:extLst>
              <a:ext uri="{FF2B5EF4-FFF2-40B4-BE49-F238E27FC236}">
                <a16:creationId xmlns:a16="http://schemas.microsoft.com/office/drawing/2014/main" id="{7BF2C482-0118-6E63-BA6E-5F037B3E72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70546" y="3427737"/>
            <a:ext cx="6154737" cy="45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88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1" i="0" kern="1200" dirty="0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defRPr>
            </a:lvl1pPr>
          </a:lstStyle>
          <a:p>
            <a:pPr algn="l">
              <a:lnSpc>
                <a:spcPts val="2880"/>
              </a:lnSpc>
            </a:pPr>
            <a:r>
              <a:rPr lang="en-US" sz="2400" b="1" i="0" err="1">
                <a:solidFill>
                  <a:srgbClr val="84A9E6"/>
                </a:solidFill>
                <a:latin typeface="Lora" pitchFamily="2" charset="77"/>
                <a:ea typeface="Lora Bold" pitchFamily="34" charset="-122"/>
                <a:cs typeface="Lora Bold" pitchFamily="34" charset="-120"/>
              </a:rPr>
              <a:t>Sottotitolo</a:t>
            </a:r>
            <a:endParaRPr lang="en-US" sz="2400">
              <a:latin typeface="Lora Medium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ACE398-BCFE-3870-3267-8067DAFC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928372-E989-774F-BBD7-AB96E15BC3E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/>
          <a:lstStyle/>
          <a:p>
            <a:r>
              <a:rPr lang="en-GB" b="1"/>
              <a:t>Titolo capitolo - Titolo sottocapitolo </a:t>
            </a:r>
            <a:endParaRPr lang="en-IT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B7BC73D-9ACC-F8F2-1175-68A69A9615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33450" y="9035267"/>
            <a:ext cx="1300163" cy="547688"/>
          </a:xfrm>
          <a:prstGeom prst="rect">
            <a:avLst/>
          </a:prstGeom>
        </p:spPr>
        <p:txBody>
          <a:bodyPr/>
          <a:lstStyle/>
          <a:p>
            <a:fld id="{F0221AAB-2B63-824F-A124-88DC2873D25D}" type="slidenum">
              <a:rPr lang="en-IT" smtClean="0"/>
              <a:pPr/>
              <a:t>‹N›</a:t>
            </a:fld>
            <a:endParaRPr lang="en-IT" dirty="0"/>
          </a:p>
        </p:txBody>
      </p:sp>
      <p:sp>
        <p:nvSpPr>
          <p:cNvPr id="12" name="Google Shape;169;p36">
            <a:extLst>
              <a:ext uri="{FF2B5EF4-FFF2-40B4-BE49-F238E27FC236}">
                <a16:creationId xmlns:a16="http://schemas.microsoft.com/office/drawing/2014/main" id="{8A554D70-2ED6-7DB0-2BAF-6603CD4EDC7E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366837" y="3937762"/>
            <a:ext cx="6172199" cy="439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69;p36">
            <a:extLst>
              <a:ext uri="{FF2B5EF4-FFF2-40B4-BE49-F238E27FC236}">
                <a16:creationId xmlns:a16="http://schemas.microsoft.com/office/drawing/2014/main" id="{12045141-0229-C58D-A5C6-681B20B2B75B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8054508" y="3937762"/>
            <a:ext cx="6172199" cy="4397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0" marR="0" lvl="0" indent="0" algn="l" rtl="0">
              <a:lnSpc>
                <a:spcPts val="342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607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E169DBE-7B57-D68A-1E75-21FAD7B259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33450" y="732641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rgbClr val="2F6DD5"/>
                </a:solidFill>
                <a:latin typeface="Titillium Web SemiBold" pitchFamily="2" charset="77"/>
              </a:defRPr>
            </a:lvl1pPr>
          </a:lstStyle>
          <a:p>
            <a:r>
              <a:rPr lang="en-GB" dirty="0" err="1"/>
              <a:t>Titolo</a:t>
            </a:r>
            <a:r>
              <a:rPr lang="en-GB" dirty="0"/>
              <a:t> </a:t>
            </a:r>
            <a:r>
              <a:rPr lang="en-GB" dirty="0" err="1"/>
              <a:t>capitolo</a:t>
            </a:r>
            <a:r>
              <a:rPr lang="en-GB" dirty="0"/>
              <a:t> </a:t>
            </a:r>
            <a:r>
              <a:rPr lang="en-GB" dirty="0">
                <a:latin typeface="Titillium Web" pitchFamily="2" charset="77"/>
              </a:rPr>
              <a:t>- </a:t>
            </a:r>
            <a:r>
              <a:rPr lang="en-GB" dirty="0" err="1">
                <a:latin typeface="Titillium Web" pitchFamily="2" charset="77"/>
              </a:rPr>
              <a:t>Titolo</a:t>
            </a:r>
            <a:r>
              <a:rPr lang="en-GB" dirty="0">
                <a:latin typeface="Titillium Web" pitchFamily="2" charset="77"/>
              </a:rPr>
              <a:t> </a:t>
            </a:r>
            <a:r>
              <a:rPr lang="en-GB" dirty="0" err="1">
                <a:latin typeface="Titillium Web" pitchFamily="2" charset="77"/>
              </a:rPr>
              <a:t>sottocapitolo</a:t>
            </a:r>
            <a:r>
              <a:rPr lang="en-GB" dirty="0">
                <a:latin typeface="Titillium Web" pitchFamily="2" charset="77"/>
              </a:rPr>
              <a:t> </a:t>
            </a:r>
            <a:endParaRPr lang="en-IT" dirty="0">
              <a:latin typeface="Titillium Web" pitchFamily="2" charset="77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3F0EF0-A672-B1B1-9D29-5D752E40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040720"/>
            <a:ext cx="15987711" cy="1136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0ECA7-16DD-504D-9918-33FAF37C7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838" y="3443288"/>
            <a:ext cx="15987711" cy="48879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5C60A7C-9692-27A0-7A80-01BBCE3BC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450" y="928051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 i="0">
                <a:solidFill>
                  <a:srgbClr val="2F6DD5"/>
                </a:solidFill>
                <a:latin typeface="Titillium Web SemiBold" pitchFamily="2" charset="77"/>
              </a:defRPr>
            </a:lvl1pPr>
          </a:lstStyle>
          <a:p>
            <a:fld id="{ACB2EE18-1D1B-1345-A7B4-5D8969AE6154}" type="slidenum">
              <a:rPr lang="en-IT" smtClean="0"/>
              <a:pPr/>
              <a:t>‹N›</a:t>
            </a:fld>
            <a:endParaRPr lang="en-IT" dirty="0"/>
          </a:p>
        </p:txBody>
      </p:sp>
      <p:pic>
        <p:nvPicPr>
          <p:cNvPr id="4" name="Image 1">
            <a:extLst>
              <a:ext uri="{FF2B5EF4-FFF2-40B4-BE49-F238E27FC236}">
                <a16:creationId xmlns:a16="http://schemas.microsoft.com/office/drawing/2014/main" id="{F222EFEA-6F16-A189-7CA9-E625ADB7779C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rcRect/>
          <a:stretch/>
        </p:blipFill>
        <p:spPr>
          <a:xfrm>
            <a:off x="16441279" y="323740"/>
            <a:ext cx="1143321" cy="127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49" r:id="rId2"/>
    <p:sldLayoutId id="2147483747" r:id="rId3"/>
    <p:sldLayoutId id="2147483748" r:id="rId4"/>
    <p:sldLayoutId id="2147483731" r:id="rId5"/>
    <p:sldLayoutId id="2147483742" r:id="rId6"/>
    <p:sldLayoutId id="2147483743" r:id="rId7"/>
    <p:sldLayoutId id="2147483744" r:id="rId8"/>
    <p:sldLayoutId id="2147483753" r:id="rId9"/>
    <p:sldLayoutId id="2147483750" r:id="rId10"/>
    <p:sldLayoutId id="2147483751" r:id="rId11"/>
    <p:sldLayoutId id="2147483752" r:id="rId12"/>
    <p:sldLayoutId id="2147483732" r:id="rId13"/>
    <p:sldLayoutId id="2147483734" r:id="rId14"/>
    <p:sldLayoutId id="2147483735" r:id="rId15"/>
    <p:sldLayoutId id="2147483754" r:id="rId16"/>
    <p:sldLayoutId id="2147483756" r:id="rId17"/>
    <p:sldLayoutId id="2147483736" r:id="rId18"/>
    <p:sldLayoutId id="2147483737" r:id="rId19"/>
    <p:sldLayoutId id="2147483738" r:id="rId20"/>
    <p:sldLayoutId id="2147483739" r:id="rId21"/>
    <p:sldLayoutId id="2147483755" r:id="rId22"/>
    <p:sldLayoutId id="2147483740" r:id="rId23"/>
    <p:sldLayoutId id="2147483741" r:id="rId2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2F6DD5"/>
          </a:solidFill>
          <a:latin typeface="Titillium Web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itillium Web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egnaposto numero diapositiva 5">
            <a:extLst>
              <a:ext uri="{FF2B5EF4-FFF2-40B4-BE49-F238E27FC236}">
                <a16:creationId xmlns:a16="http://schemas.microsoft.com/office/drawing/2014/main" id="{90107DBF-987E-4B65-606B-DF94BE067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7080" y="9085429"/>
            <a:ext cx="550797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>
                <a:solidFill>
                  <a:srgbClr val="0070C0"/>
                </a:solidFill>
                <a:latin typeface="Titillium Web SemiBold" pitchFamily="2" charset="77"/>
              </a:defRPr>
            </a:lvl1pPr>
          </a:lstStyle>
          <a:p>
            <a:fld id="{3E3B1CE7-D245-DD48-8BD0-A2EC0D09B93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7" name="Segnaposto piè di pagina 4">
            <a:extLst>
              <a:ext uri="{FF2B5EF4-FFF2-40B4-BE49-F238E27FC236}">
                <a16:creationId xmlns:a16="http://schemas.microsoft.com/office/drawing/2014/main" id="{1EDD03BA-6990-70E3-2600-DF5A80D71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51600" y="9086932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 algn="l">
              <a:lnSpc>
                <a:spcPts val="2700"/>
              </a:lnSpc>
            </a:pPr>
            <a:r>
              <a:rPr lang="en-US" b="1">
                <a:ea typeface="Titillium Web Bold" pitchFamily="34" charset="-122"/>
                <a:cs typeface="Titillium Web Bold" pitchFamily="34" charset="-120"/>
              </a:rPr>
              <a:t>INPS - </a:t>
            </a:r>
            <a:r>
              <a:rPr lang="en-US">
                <a:ea typeface="Titillium Web Regular" pitchFamily="34" charset="-122"/>
                <a:cs typeface="Titillium Web Regular" pitchFamily="34" charset="-120"/>
              </a:rPr>
              <a:t>Titolo della Presentazione</a:t>
            </a:r>
            <a:endParaRPr lang="en-US"/>
          </a:p>
        </p:txBody>
      </p:sp>
      <p:sp>
        <p:nvSpPr>
          <p:cNvPr id="38" name="Segnaposto data 3">
            <a:extLst>
              <a:ext uri="{FF2B5EF4-FFF2-40B4-BE49-F238E27FC236}">
                <a16:creationId xmlns:a16="http://schemas.microsoft.com/office/drawing/2014/main" id="{3D4EC3CC-7281-33F9-EBFB-F6071DABD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3450" y="70404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2F6DD5"/>
                </a:solidFill>
                <a:latin typeface="Titillium Web" pitchFamily="2" charset="77"/>
              </a:defRPr>
            </a:lvl1pPr>
          </a:lstStyle>
          <a:p>
            <a:pPr>
              <a:lnSpc>
                <a:spcPts val="2700"/>
              </a:lnSpc>
            </a:pPr>
            <a:r>
              <a:rPr lang="it-IT" b="1">
                <a:ea typeface="Titillium Web Bold" pitchFamily="34" charset="-122"/>
                <a:cs typeface="Titillium Web Bold" pitchFamily="34" charset="-120"/>
              </a:rPr>
              <a:t>Titolo Capitolo </a:t>
            </a:r>
            <a:r>
              <a:rPr lang="it-IT">
                <a:ea typeface="Titillium Web Bold" pitchFamily="34" charset="-122"/>
                <a:cs typeface="Titillium Web Bold" pitchFamily="34" charset="-120"/>
              </a:rPr>
              <a:t>- Titolo sottocapitolo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4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</p:sldLayoutIdLst>
  <p:hf hdr="0"/>
  <p:txStyles>
    <p:titleStyle>
      <a:lvl1pPr algn="l" defTabSz="914445" rtl="0" eaLnBrk="1" latinLnBrk="0" hangingPunct="1">
        <a:lnSpc>
          <a:spcPct val="90000"/>
        </a:lnSpc>
        <a:spcBef>
          <a:spcPct val="0"/>
        </a:spcBef>
        <a:buNone/>
        <a:defRPr sz="6000" b="1" i="0" kern="1200">
          <a:solidFill>
            <a:srgbClr val="2F6DD5"/>
          </a:solidFill>
          <a:latin typeface="Titillium Web SemiBold" pitchFamily="2" charset="77"/>
          <a:ea typeface="+mj-ea"/>
          <a:cs typeface="+mj-cs"/>
        </a:defRPr>
      </a:lvl1pPr>
    </p:titleStyle>
    <p:bodyStyle>
      <a:lvl1pPr marL="0" indent="0" algn="l" defTabSz="914445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None/>
        <a:defRPr lang="en-US" sz="2400" kern="1200" dirty="0">
          <a:solidFill>
            <a:schemeClr val="tx1"/>
          </a:solidFill>
          <a:latin typeface="Titillium Web" pitchFamily="2" charset="77"/>
          <a:ea typeface="+mn-ea"/>
          <a:cs typeface="+mn-cs"/>
        </a:defRPr>
      </a:lvl1pPr>
      <a:lvl2pPr marL="685835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712F387D-DE69-FE3D-7681-095321502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9638" y="5332736"/>
            <a:ext cx="10054949" cy="2332653"/>
          </a:xfrm>
        </p:spPr>
        <p:txBody>
          <a:bodyPr/>
          <a:lstStyle/>
          <a:p>
            <a:r>
              <a:rPr lang="en-US" dirty="0"/>
              <a:t>Il </a:t>
            </a:r>
            <a:r>
              <a:rPr lang="en-US" dirty="0" err="1"/>
              <a:t>divario</a:t>
            </a:r>
            <a:r>
              <a:rPr lang="en-US" dirty="0"/>
              <a:t> di </a:t>
            </a:r>
            <a:r>
              <a:rPr lang="en-US" dirty="0" err="1"/>
              <a:t>genere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nei</a:t>
            </a:r>
            <a:r>
              <a:rPr lang="en-US" dirty="0"/>
              <a:t> </a:t>
            </a:r>
            <a:r>
              <a:rPr lang="en-US" dirty="0" err="1"/>
              <a:t>redditi</a:t>
            </a:r>
            <a:r>
              <a:rPr lang="en-US" dirty="0"/>
              <a:t> </a:t>
            </a:r>
            <a:r>
              <a:rPr lang="en-US" dirty="0" err="1"/>
              <a:t>pensionistici</a:t>
            </a:r>
            <a:endParaRPr lang="it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6E3E8-7A29-5306-FBF1-24582676C1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2679" y="9724198"/>
            <a:ext cx="16702642" cy="547688"/>
          </a:xfrm>
        </p:spPr>
        <p:txBody>
          <a:bodyPr/>
          <a:lstStyle/>
          <a:p>
            <a:pPr algn="l"/>
            <a:r>
              <a:rPr lang="en-US" sz="1800" b="0" i="1" u="none" strike="noStrike" baseline="0" dirty="0">
                <a:latin typeface="CIDFont+F1"/>
              </a:rPr>
              <a:t>ANALISI DEI DIVARI DI GENERE NEL MERCATO DEL LAVORO E NEL SISTEMA PREVIDENZIALE ATTRAVERSO I DATI INPS</a:t>
            </a:r>
            <a:endParaRPr lang="en-US" sz="1800" dirty="0">
              <a:latin typeface="CIDFont+F1"/>
            </a:endParaRPr>
          </a:p>
          <a:p>
            <a:pPr algn="l"/>
            <a:r>
              <a:rPr lang="en-US" sz="1800" b="0" i="0" u="none" strike="noStrike" baseline="0" dirty="0">
                <a:latin typeface="CIDFont+F1"/>
              </a:rPr>
              <a:t>Palazzo </a:t>
            </a:r>
            <a:r>
              <a:rPr lang="en-US" sz="1800" b="0" i="0" u="none" strike="noStrike" baseline="0" dirty="0" err="1">
                <a:latin typeface="CIDFont+F1"/>
              </a:rPr>
              <a:t>Wedekind</a:t>
            </a:r>
            <a:r>
              <a:rPr lang="en-US" sz="1800" b="0" i="0" u="none" strike="noStrike" baseline="0" dirty="0">
                <a:latin typeface="CIDFont+F1"/>
              </a:rPr>
              <a:t>, 21 </a:t>
            </a:r>
            <a:r>
              <a:rPr lang="en-US" sz="1800" b="0" i="0" u="none" strike="noStrike" baseline="0" dirty="0" err="1">
                <a:latin typeface="CIDFont+F1"/>
              </a:rPr>
              <a:t>febbraio</a:t>
            </a:r>
            <a:r>
              <a:rPr lang="en-US" sz="1800" b="0" i="0" u="none" strike="noStrike" baseline="0" dirty="0">
                <a:latin typeface="CIDFont+F1"/>
              </a:rPr>
              <a:t> 2024</a:t>
            </a:r>
            <a:endParaRPr lang="en-US" dirty="0"/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BA38AAE3-DE78-138E-80C9-D7EB88EBD1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5844898" y="678656"/>
            <a:ext cx="1836362" cy="204239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C2FD48-BFF0-4B16-B1E5-1224084BC9F4}"/>
              </a:ext>
            </a:extLst>
          </p:cNvPr>
          <p:cNvSpPr txBox="1"/>
          <p:nvPr/>
        </p:nvSpPr>
        <p:spPr>
          <a:xfrm>
            <a:off x="1820587" y="7665389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3600" b="1" dirty="0">
                <a:solidFill>
                  <a:srgbClr val="F2F5FC"/>
                </a:solidFill>
                <a:latin typeface="Titillium Web" panose="00000500000000000000" pitchFamily="2" charset="0"/>
                <a:ea typeface="Titillium Web Bold" pitchFamily="34" charset="-122"/>
                <a:cs typeface="Titillium Web Bold" pitchFamily="34" charset="-120"/>
              </a:rPr>
              <a:t>Monica Paiella </a:t>
            </a:r>
          </a:p>
          <a:p>
            <a:pPr algn="ctr" defTabSz="609630">
              <a:defRPr/>
            </a:pPr>
            <a:r>
              <a:rPr lang="en-US" sz="3600" b="1" dirty="0">
                <a:solidFill>
                  <a:srgbClr val="F2F5FC"/>
                </a:solidFill>
                <a:latin typeface="Titillium Web" panose="00000500000000000000" pitchFamily="2" charset="0"/>
                <a:ea typeface="Titillium Web Bold" pitchFamily="34" charset="-122"/>
                <a:cs typeface="Titillium Web Bold" pitchFamily="34" charset="-120"/>
              </a:rPr>
              <a:t>INPS, </a:t>
            </a:r>
            <a:r>
              <a:rPr lang="en-US" sz="3600" b="1" dirty="0" err="1">
                <a:solidFill>
                  <a:srgbClr val="F2F5FC"/>
                </a:solidFill>
                <a:latin typeface="Titillium Web" panose="00000500000000000000" pitchFamily="2" charset="0"/>
                <a:ea typeface="Titillium Web Bold" pitchFamily="34" charset="-122"/>
                <a:cs typeface="Titillium Web Bold" pitchFamily="34" charset="-120"/>
              </a:rPr>
              <a:t>Direzione</a:t>
            </a:r>
            <a:r>
              <a:rPr lang="en-US" sz="3600" b="1" dirty="0">
                <a:solidFill>
                  <a:srgbClr val="F2F5FC"/>
                </a:solidFill>
                <a:latin typeface="Titillium Web" panose="00000500000000000000" pitchFamily="2" charset="0"/>
                <a:ea typeface="Titillium Web Bold" pitchFamily="34" charset="-122"/>
                <a:cs typeface="Titillium Web Bold" pitchFamily="34" charset="-120"/>
              </a:rPr>
              <a:t> centrale </a:t>
            </a:r>
            <a:r>
              <a:rPr lang="en-US" sz="3600" b="1" dirty="0" err="1">
                <a:solidFill>
                  <a:srgbClr val="F2F5FC"/>
                </a:solidFill>
                <a:latin typeface="Titillium Web" panose="00000500000000000000" pitchFamily="2" charset="0"/>
                <a:ea typeface="Titillium Web Bold" pitchFamily="34" charset="-122"/>
                <a:cs typeface="Titillium Web Bold" pitchFamily="34" charset="-120"/>
              </a:rPr>
              <a:t>studi</a:t>
            </a:r>
            <a:r>
              <a:rPr lang="en-US" sz="3600" b="1" dirty="0">
                <a:solidFill>
                  <a:srgbClr val="F2F5FC"/>
                </a:solidFill>
                <a:latin typeface="Titillium Web" panose="00000500000000000000" pitchFamily="2" charset="0"/>
                <a:ea typeface="Titillium Web Bold" pitchFamily="34" charset="-122"/>
                <a:cs typeface="Titillium Web Bold" pitchFamily="34" charset="-120"/>
              </a:rPr>
              <a:t> e </a:t>
            </a:r>
            <a:r>
              <a:rPr lang="en-US" sz="3600" b="1" dirty="0" err="1">
                <a:solidFill>
                  <a:srgbClr val="F2F5FC"/>
                </a:solidFill>
                <a:latin typeface="Titillium Web" panose="00000500000000000000" pitchFamily="2" charset="0"/>
                <a:ea typeface="Titillium Web Bold" pitchFamily="34" charset="-122"/>
                <a:cs typeface="Titillium Web Bold" pitchFamily="34" charset="-120"/>
              </a:rPr>
              <a:t>ricerche</a:t>
            </a:r>
            <a:endParaRPr lang="en-US" sz="3600" b="1" dirty="0">
              <a:solidFill>
                <a:srgbClr val="F2F5FC"/>
              </a:solidFill>
              <a:latin typeface="Titillium Web" panose="00000500000000000000" pitchFamily="2" charset="0"/>
              <a:ea typeface="Titillium Web Bold" pitchFamily="34" charset="-122"/>
              <a:cs typeface="Titillium Web 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911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pPr algn="ctr"/>
            <a:r>
              <a:rPr lang="it-IT" sz="4800" dirty="0">
                <a:ea typeface="+mj-ea"/>
                <a:cs typeface="+mj-cs"/>
              </a:rPr>
              <a:t>Il divario di genere nelle prestazioni pensionistiche:</a:t>
            </a:r>
            <a:br>
              <a:rPr lang="it-IT" sz="4800" dirty="0">
                <a:ea typeface="+mj-ea"/>
                <a:cs typeface="+mj-cs"/>
              </a:rPr>
            </a:br>
            <a:r>
              <a:rPr lang="it-IT" sz="4800" u="sng" dirty="0">
                <a:ea typeface="+mj-ea"/>
                <a:cs typeface="+mj-cs"/>
              </a:rPr>
              <a:t>le cause</a:t>
            </a:r>
            <a:br>
              <a:rPr lang="it-IT" sz="480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D517A6-EB58-4A45-A751-5A47FEB075F8}"/>
              </a:ext>
            </a:extLst>
          </p:cNvPr>
          <p:cNvSpPr txBox="1"/>
          <p:nvPr/>
        </p:nvSpPr>
        <p:spPr>
          <a:xfrm>
            <a:off x="1175123" y="3146991"/>
            <a:ext cx="13772401" cy="572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Divario nella retribuzione oraria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:</a:t>
            </a: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 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6% in media (EU: 13%), ma 17% nel privato</a:t>
            </a:r>
          </a:p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Differenze di tipologia di pensione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: in anticipata il 27% dei maschi, il 14% delle femmine</a:t>
            </a:r>
          </a:p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Anzianità contributiva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: differenza scesa dal 40% del 2001 al 25% nel 2022</a:t>
            </a:r>
          </a:p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it-IT" sz="3600" dirty="0"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>
                <a:tab pos="30481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5682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pPr algn="ctr"/>
            <a:r>
              <a:rPr lang="it-IT" sz="4800" b="0" dirty="0">
                <a:ea typeface="+mj-ea"/>
                <a:cs typeface="+mj-cs"/>
              </a:rPr>
              <a:t>Età al pensionamento per decorrenza e genere</a:t>
            </a:r>
            <a:br>
              <a:rPr lang="it-IT" sz="4800" b="0" dirty="0">
                <a:ea typeface="+mj-ea"/>
                <a:cs typeface="+mj-cs"/>
              </a:rPr>
            </a:br>
            <a:br>
              <a:rPr lang="it-IT" sz="4800" b="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D517A6-EB58-4A45-A751-5A47FEB075F8}"/>
              </a:ext>
            </a:extLst>
          </p:cNvPr>
          <p:cNvSpPr txBox="1"/>
          <p:nvPr/>
        </p:nvSpPr>
        <p:spPr>
          <a:xfrm>
            <a:off x="1162049" y="2326773"/>
            <a:ext cx="1495662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Decreto “Salva Italia” (DL 201/2011): innalzamento età per p. di vecchiaia, abolite p. di anzianità e istituita l’anticipata (anzianità di 41/42 anni e 1 mese)</a:t>
            </a:r>
          </a:p>
          <a:p>
            <a:pPr marL="625475" algn="just">
              <a:spcAft>
                <a:spcPts val="600"/>
              </a:spcAft>
            </a:pPr>
            <a:r>
              <a:rPr lang="it-IT" sz="3200" dirty="0">
                <a:latin typeface="Abadi Extra Light" panose="020B0204020104020204" pitchFamily="34" charset="0"/>
                <a:cs typeface="Arial" panose="020B0604020202020204" pitchFamily="34" charset="0"/>
              </a:rPr>
              <a:t>→ età media al pensionamento dei maschi da 62 anni nel 2012 a 64,3 nel 2014, mentre quella delle donne è aumentata più lentamente, ma ha superato di 5 mesi quella degli uomini nel 2022. </a:t>
            </a: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BB8E123-360A-4739-AA7E-90FD37451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858" y="5081373"/>
            <a:ext cx="8986283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34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r>
              <a:rPr lang="it-IT" sz="4800" dirty="0">
                <a:ea typeface="+mj-ea"/>
                <a:cs typeface="+mj-cs"/>
              </a:rPr>
              <a:t>Divario di genere nei redditi pensionistici: considerazioni conclusive </a:t>
            </a:r>
            <a:br>
              <a:rPr lang="it-IT" sz="480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D517A6-EB58-4A45-A751-5A47FEB075F8}"/>
              </a:ext>
            </a:extLst>
          </p:cNvPr>
          <p:cNvSpPr txBox="1"/>
          <p:nvPr/>
        </p:nvSpPr>
        <p:spPr>
          <a:xfrm>
            <a:off x="1192529" y="3238431"/>
            <a:ext cx="14565631" cy="6113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Molteplicità di cause rinvenibili nelle diverse carriere lavorative:</a:t>
            </a:r>
          </a:p>
          <a:p>
            <a:pPr marL="1028700" lvl="1" indent="-5715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Divario nella retribuzione</a:t>
            </a:r>
          </a:p>
          <a:p>
            <a:pPr marL="1028700" lvl="1" indent="-571500" algn="just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Differenze nel grado di continuità delle carriere</a:t>
            </a:r>
          </a:p>
          <a:p>
            <a:pPr lvl="2" algn="just">
              <a:spcAft>
                <a:spcPts val="2400"/>
              </a:spcAft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a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 carriere più lunghe e continue corrispondono retribuzioni più elevate</a:t>
            </a:r>
          </a:p>
          <a:p>
            <a:pPr marL="571500" indent="-571500" algn="just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Perché interessa?</a:t>
            </a:r>
          </a:p>
          <a:p>
            <a:pPr marL="1028700" lvl="1" indent="-571500" algn="just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Equità </a:t>
            </a:r>
          </a:p>
          <a:p>
            <a:pPr marL="1028700" lvl="1" indent="-571500" algn="just">
              <a:spcAft>
                <a:spcPts val="2400"/>
              </a:spcAft>
              <a:buFont typeface="Courier New" panose="02070309020205020404" pitchFamily="49" charset="0"/>
              <a:buChar char="o"/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Povertà: reddito individuale e reddito familiare</a:t>
            </a:r>
          </a:p>
          <a:p>
            <a:pPr marL="342900" marR="0" lvl="0" indent="-342900" algn="just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>
                <a:tab pos="30481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8105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D517A6-EB58-4A45-A751-5A47FEB075F8}"/>
              </a:ext>
            </a:extLst>
          </p:cNvPr>
          <p:cNvSpPr txBox="1"/>
          <p:nvPr/>
        </p:nvSpPr>
        <p:spPr>
          <a:xfrm>
            <a:off x="1861184" y="4660291"/>
            <a:ext cx="14565631" cy="96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5">
              <a:lnSpc>
                <a:spcPts val="2700"/>
              </a:lnSpc>
              <a:defRPr/>
            </a:pPr>
            <a:r>
              <a:rPr lang="en-US" sz="6000" dirty="0" err="1">
                <a:solidFill>
                  <a:srgbClr val="2F6DD5"/>
                </a:solidFill>
                <a:latin typeface="Abadi Extra Light" panose="020B0204020104020204" pitchFamily="34" charset="0"/>
                <a:ea typeface="Titillium Web Bold" pitchFamily="34" charset="-122"/>
                <a:cs typeface="Titillium Web Bold" pitchFamily="34" charset="-120"/>
              </a:rPr>
              <a:t>Grazie</a:t>
            </a:r>
            <a:endParaRPr lang="en-US" sz="6000" dirty="0">
              <a:solidFill>
                <a:srgbClr val="2F6DD5"/>
              </a:solidFill>
              <a:latin typeface="Abadi Extra Light" panose="020B0204020104020204" pitchFamily="34" charset="0"/>
            </a:endParaRPr>
          </a:p>
          <a:p>
            <a:pPr marR="0" lvl="0" algn="just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33"/>
              </a:spcAft>
              <a:buClrTx/>
              <a:buSzTx/>
              <a:tabLst>
                <a:tab pos="30481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64531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6">
            <a:extLst>
              <a:ext uri="{FF2B5EF4-FFF2-40B4-BE49-F238E27FC236}">
                <a16:creationId xmlns:a16="http://schemas.microsoft.com/office/drawing/2014/main" id="{5171E6F6-6910-4838-A5E0-9393DC777862}"/>
              </a:ext>
            </a:extLst>
          </p:cNvPr>
          <p:cNvSpPr txBox="1">
            <a:spLocks/>
          </p:cNvSpPr>
          <p:nvPr/>
        </p:nvSpPr>
        <p:spPr>
          <a:xfrm>
            <a:off x="1900107" y="2971473"/>
            <a:ext cx="8391785" cy="915054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>
              <a:lnSpc>
                <a:spcPts val="1800"/>
              </a:lnSpc>
              <a:defRPr/>
            </a:pPr>
            <a:r>
              <a:rPr lang="en-US" sz="4000">
                <a:solidFill>
                  <a:srgbClr val="2F6DD5"/>
                </a:solidFill>
                <a:latin typeface="Abadi Extra Light" panose="020B0204020104020204" pitchFamily="34" charset="0"/>
                <a:ea typeface="Titillium Web Bold" pitchFamily="34" charset="-122"/>
                <a:cs typeface="Titillium Web Bold" pitchFamily="34" charset="-120"/>
              </a:rPr>
              <a:t>Grazie</a:t>
            </a:r>
            <a:endParaRPr lang="en-US" sz="4000" dirty="0">
              <a:solidFill>
                <a:srgbClr val="2F6DD5"/>
              </a:solidFill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65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r>
              <a:rPr lang="it-IT" sz="4800" dirty="0">
                <a:ea typeface="+mj-ea"/>
                <a:cs typeface="+mj-cs"/>
              </a:rPr>
              <a:t>Pensioni e pensionati nel 2022</a:t>
            </a:r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D517A6-EB58-4A45-A751-5A47FEB075F8}"/>
              </a:ext>
            </a:extLst>
          </p:cNvPr>
          <p:cNvSpPr txBox="1"/>
          <p:nvPr/>
        </p:nvSpPr>
        <p:spPr>
          <a:xfrm>
            <a:off x="1175123" y="2826951"/>
            <a:ext cx="13772401" cy="345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16,1 mln di pensionati 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(15.5 mln pensionati INPS), di cui 7,8 mln di  maschi e 8,3 mln di femmine (52%);</a:t>
            </a:r>
          </a:p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€ 322 miliardi di pensioni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, di cui il 56% ai maschi i cui assegno sono del 36% superiori a quelli delle femmine (€1.932 contro €1.416);</a:t>
            </a:r>
          </a:p>
          <a:p>
            <a:pPr marL="342900" marR="0" lvl="0" indent="-342900" algn="just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>
                <a:tab pos="30481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04127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r>
              <a:rPr lang="it-IT" sz="4800" dirty="0">
                <a:ea typeface="+mj-ea"/>
                <a:cs typeface="+mj-cs"/>
              </a:rPr>
              <a:t>Importo medio mensile per decorrenza e genere, </a:t>
            </a:r>
            <a:br>
              <a:rPr lang="it-IT" sz="4800" dirty="0">
                <a:ea typeface="+mj-ea"/>
                <a:cs typeface="+mj-cs"/>
              </a:rPr>
            </a:br>
            <a:r>
              <a:rPr lang="it-IT" sz="4800" dirty="0">
                <a:ea typeface="+mj-ea"/>
                <a:cs typeface="+mj-cs"/>
              </a:rPr>
              <a:t>a prezzi costanti (2012-22)</a:t>
            </a:r>
            <a:br>
              <a:rPr lang="it-IT" sz="480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D517A6-EB58-4A45-A751-5A47FEB075F8}"/>
              </a:ext>
            </a:extLst>
          </p:cNvPr>
          <p:cNvSpPr txBox="1"/>
          <p:nvPr/>
        </p:nvSpPr>
        <p:spPr>
          <a:xfrm>
            <a:off x="1175124" y="3284151"/>
            <a:ext cx="7128618" cy="649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latin typeface="Abadi Extra Light" panose="020B0204020104020204" pitchFamily="34" charset="0"/>
              </a:rPr>
              <a:t>Riduzione divario fino a 2014 per selezione indotta dal </a:t>
            </a:r>
            <a:r>
              <a:rPr lang="it-IT" sz="3200" b="1" dirty="0">
                <a:solidFill>
                  <a:srgbClr val="2F6DD5"/>
                </a:solidFill>
                <a:latin typeface="Abadi Extra Light" panose="020B0204020104020204" pitchFamily="34" charset="0"/>
              </a:rPr>
              <a:t>Decreto Salva Italia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2F6DD5"/>
                </a:solidFill>
                <a:latin typeface="Abadi Extra Light" panose="020B0204020104020204" pitchFamily="34" charset="0"/>
              </a:rPr>
              <a:t>2014-2018</a:t>
            </a:r>
            <a:r>
              <a:rPr lang="it-IT" sz="3200" dirty="0">
                <a:latin typeface="Abadi Extra Light" panose="020B0204020104020204" pitchFamily="34" charset="0"/>
              </a:rPr>
              <a:t>, aumento divario, ma stabile tra il 10 e il 15% fino al 2019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3200" dirty="0">
                <a:latin typeface="Abadi Extra Light" panose="020B0204020104020204" pitchFamily="34" charset="0"/>
              </a:rPr>
              <a:t>Dal 2019: flessione importo medio delle pensioni delle femmine in parte legata a </a:t>
            </a:r>
            <a:r>
              <a:rPr lang="it-IT" sz="3200" b="1" dirty="0">
                <a:solidFill>
                  <a:srgbClr val="2F6DD5"/>
                </a:solidFill>
                <a:latin typeface="Abadi Extra Light" panose="020B0204020104020204" pitchFamily="34" charset="0"/>
              </a:rPr>
              <a:t>opzione donna </a:t>
            </a:r>
            <a:r>
              <a:rPr lang="it-IT" sz="3200" dirty="0">
                <a:latin typeface="Abadi Extra Light" panose="020B0204020104020204" pitchFamily="34" charset="0"/>
              </a:rPr>
              <a:t>(e ricalcolo del tratta-mento con metodo contributivo), per cui il 16,6% degli anticipi delle femmine avviene attraverso questo canale, percentuale che sale al 22,8 nel 2022.</a:t>
            </a:r>
          </a:p>
          <a:p>
            <a:pPr marL="342900" marR="0" lvl="0" indent="-342900" algn="just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>
                <a:tab pos="30481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6181BB-4FF4-4189-86A2-3C2A48866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05" t="21235" r="2163" b="18318"/>
          <a:stretch/>
        </p:blipFill>
        <p:spPr>
          <a:xfrm>
            <a:off x="8423498" y="3284151"/>
            <a:ext cx="9729299" cy="57600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755F7F0-10AA-4621-AE99-7967FD97E0B8}"/>
              </a:ext>
            </a:extLst>
          </p:cNvPr>
          <p:cNvSpPr txBox="1"/>
          <p:nvPr/>
        </p:nvSpPr>
        <p:spPr>
          <a:xfrm>
            <a:off x="9144000" y="9022399"/>
            <a:ext cx="603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badi Extra Light" panose="020B0204020104020204" pitchFamily="34" charset="0"/>
              </a:rPr>
              <a:t>Nota: Pensioni INPS</a:t>
            </a:r>
            <a:endParaRPr lang="en-US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37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r>
              <a:rPr lang="it-IT" sz="4800" dirty="0">
                <a:ea typeface="+mj-ea"/>
                <a:cs typeface="+mj-cs"/>
              </a:rPr>
              <a:t>Pensionati per classe di reddito mensile</a:t>
            </a:r>
            <a:br>
              <a:rPr lang="it-IT" sz="480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6764F37-85CD-4CB3-B5E8-5800436CA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1100" y="2712094"/>
            <a:ext cx="8983098" cy="5400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0238ACC-0457-4242-8D28-E0E9D6CBD0F4}"/>
              </a:ext>
            </a:extLst>
          </p:cNvPr>
          <p:cNvSpPr txBox="1"/>
          <p:nvPr/>
        </p:nvSpPr>
        <p:spPr>
          <a:xfrm>
            <a:off x="5281100" y="8165670"/>
            <a:ext cx="6037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badi Extra Light" panose="020B0204020104020204" pitchFamily="34" charset="0"/>
              </a:rPr>
              <a:t>Nota: Pensioni INPS</a:t>
            </a:r>
            <a:endParaRPr lang="en-US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387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pPr algn="ctr"/>
            <a:r>
              <a:rPr lang="it-IT" sz="4800" dirty="0">
                <a:ea typeface="+mj-ea"/>
                <a:cs typeface="+mj-cs"/>
              </a:rPr>
              <a:t>Il divario di genere nelle prestazioni pensionistiche:</a:t>
            </a:r>
            <a:br>
              <a:rPr lang="it-IT" sz="4800" dirty="0">
                <a:ea typeface="+mj-ea"/>
                <a:cs typeface="+mj-cs"/>
              </a:rPr>
            </a:br>
            <a:r>
              <a:rPr lang="it-IT" sz="4800" u="sng" dirty="0">
                <a:ea typeface="+mj-ea"/>
                <a:cs typeface="+mj-cs"/>
              </a:rPr>
              <a:t>le cause</a:t>
            </a:r>
            <a:br>
              <a:rPr lang="it-IT" sz="480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D517A6-EB58-4A45-A751-5A47FEB075F8}"/>
              </a:ext>
            </a:extLst>
          </p:cNvPr>
          <p:cNvSpPr txBox="1"/>
          <p:nvPr/>
        </p:nvSpPr>
        <p:spPr>
          <a:xfrm>
            <a:off x="1175123" y="3146991"/>
            <a:ext cx="13772401" cy="203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Divario nella retribuzione oraria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:</a:t>
            </a: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 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6% in media (EU: 13%), ma 17% nel privato</a:t>
            </a:r>
          </a:p>
          <a:p>
            <a:pPr marL="342900" marR="0" lvl="0" indent="-342900" algn="just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>
                <a:tab pos="30481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2523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pPr algn="ctr"/>
            <a:r>
              <a:rPr lang="it-IT" sz="4800" b="0" dirty="0">
                <a:ea typeface="+mj-ea"/>
                <a:cs typeface="+mj-cs"/>
              </a:rPr>
              <a:t>Tasso di sostituzione della pensione</a:t>
            </a:r>
            <a:br>
              <a:rPr lang="it-IT" sz="480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D517A6-EB58-4A45-A751-5A47FEB075F8}"/>
              </a:ext>
            </a:extLst>
          </p:cNvPr>
          <p:cNvSpPr txBox="1"/>
          <p:nvPr/>
        </p:nvSpPr>
        <p:spPr>
          <a:xfrm>
            <a:off x="933449" y="3261856"/>
            <a:ext cx="8595360" cy="2436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Maschi e femmine: 2 pp di differenza</a:t>
            </a: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Femmine: maggiore variabilità e maggior frequenza tassi bassi</a:t>
            </a:r>
          </a:p>
          <a:p>
            <a:pPr marL="342900" marR="0" lvl="0" indent="-342900" algn="just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>
                <a:tab pos="30481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0EFBB2C-62FC-4F81-B9AF-B45DD0802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649" y="3261856"/>
            <a:ext cx="7867385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6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pPr algn="ctr"/>
            <a:r>
              <a:rPr lang="it-IT" sz="4800" dirty="0">
                <a:ea typeface="+mj-ea"/>
                <a:cs typeface="+mj-cs"/>
              </a:rPr>
              <a:t>Il divario di genere nelle prestazioni pensionistiche:</a:t>
            </a:r>
            <a:br>
              <a:rPr lang="it-IT" sz="4800" dirty="0">
                <a:ea typeface="+mj-ea"/>
                <a:cs typeface="+mj-cs"/>
              </a:rPr>
            </a:br>
            <a:r>
              <a:rPr lang="it-IT" sz="4800" u="sng" dirty="0">
                <a:ea typeface="+mj-ea"/>
                <a:cs typeface="+mj-cs"/>
              </a:rPr>
              <a:t>le cause</a:t>
            </a:r>
            <a:br>
              <a:rPr lang="it-IT" sz="480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D517A6-EB58-4A45-A751-5A47FEB075F8}"/>
              </a:ext>
            </a:extLst>
          </p:cNvPr>
          <p:cNvSpPr txBox="1"/>
          <p:nvPr/>
        </p:nvSpPr>
        <p:spPr>
          <a:xfrm>
            <a:off x="1175123" y="3146991"/>
            <a:ext cx="13772401" cy="3451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Divario nella retribuzione oraria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:</a:t>
            </a: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 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6% in media (EU: 13%), ma 17% nel privato</a:t>
            </a:r>
          </a:p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Differenze di tipologia di pensione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: in anticipata il 27% dei maschi, il 14% delle femmine</a:t>
            </a:r>
          </a:p>
          <a:p>
            <a:pPr marL="342900" marR="0" lvl="0" indent="-342900" algn="just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>
                <a:tab pos="30481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57083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pPr algn="ctr"/>
            <a:r>
              <a:rPr lang="it-IT" sz="4800" b="0" dirty="0">
                <a:ea typeface="+mj-ea"/>
                <a:cs typeface="+mj-cs"/>
              </a:rPr>
              <a:t>Differenze di tipologia </a:t>
            </a:r>
            <a:br>
              <a:rPr lang="it-IT" sz="4800" b="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D517A6-EB58-4A45-A751-5A47FEB075F8}"/>
              </a:ext>
            </a:extLst>
          </p:cNvPr>
          <p:cNvSpPr txBox="1"/>
          <p:nvPr/>
        </p:nvSpPr>
        <p:spPr>
          <a:xfrm>
            <a:off x="1162049" y="2326773"/>
            <a:ext cx="1495662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Femmine: «prevalenza» nelle tipologie di importo più basso</a:t>
            </a:r>
          </a:p>
          <a:p>
            <a:pPr marL="571500" indent="-5715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Femmine: importi mediamente più bassi a parità di tipologia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D23F8B3-0142-4D97-84A6-7AF5F0F0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83" y="3746419"/>
            <a:ext cx="10667633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30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D0B152E5-96D6-2E79-44AD-226F5604FBA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162049" y="9739312"/>
            <a:ext cx="11096430" cy="54768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1" u="none" strike="noStrike" kern="1200" cap="none" spc="0" normalizeH="0" baseline="0" noProof="0" dirty="0">
                <a:ln>
                  <a:noFill/>
                </a:ln>
                <a:solidFill>
                  <a:srgbClr val="2F6DD5"/>
                </a:solidFill>
                <a:effectLst/>
                <a:uLnTx/>
                <a:uFillTx/>
                <a:latin typeface="Titillium Web SemiBold" pitchFamily="2" charset="77"/>
                <a:ea typeface="+mn-ea"/>
                <a:cs typeface="+mn-cs"/>
              </a:rPr>
              <a:t>ANALISI DEI DIVARI DI GENERE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6DD5"/>
              </a:solidFill>
              <a:effectLst/>
              <a:uLnTx/>
              <a:uFillTx/>
              <a:latin typeface="Titillium Web SemiBold" pitchFamily="2" charset="77"/>
              <a:ea typeface="+mn-ea"/>
              <a:cs typeface="+mn-cs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ABFBD4F5-20C5-49D3-98D5-3D864859C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49" y="1280329"/>
            <a:ext cx="14255751" cy="904071"/>
          </a:xfrm>
        </p:spPr>
        <p:txBody>
          <a:bodyPr/>
          <a:lstStyle/>
          <a:p>
            <a:pPr algn="ctr"/>
            <a:r>
              <a:rPr lang="it-IT" sz="4800" dirty="0">
                <a:ea typeface="+mj-ea"/>
                <a:cs typeface="+mj-cs"/>
              </a:rPr>
              <a:t>Il divario di genere nelle prestazioni pensionistiche:</a:t>
            </a:r>
            <a:br>
              <a:rPr lang="it-IT" sz="4800" dirty="0">
                <a:ea typeface="+mj-ea"/>
                <a:cs typeface="+mj-cs"/>
              </a:rPr>
            </a:br>
            <a:r>
              <a:rPr lang="it-IT" sz="4800" u="sng" dirty="0">
                <a:ea typeface="+mj-ea"/>
                <a:cs typeface="+mj-cs"/>
              </a:rPr>
              <a:t>le cause</a:t>
            </a:r>
            <a:br>
              <a:rPr lang="it-IT" sz="4800" dirty="0">
                <a:ea typeface="+mj-ea"/>
                <a:cs typeface="+mj-cs"/>
              </a:rPr>
            </a:br>
            <a:br>
              <a:rPr lang="it-IT" sz="4800" dirty="0">
                <a:ea typeface="+mj-ea"/>
                <a:cs typeface="+mj-cs"/>
              </a:rPr>
            </a:br>
            <a:br>
              <a:rPr lang="en-US" sz="4400" b="0" dirty="0"/>
            </a:br>
            <a:endParaRPr lang="fr-FR" sz="4400" b="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9D517A6-EB58-4A45-A751-5A47FEB075F8}"/>
              </a:ext>
            </a:extLst>
          </p:cNvPr>
          <p:cNvSpPr txBox="1"/>
          <p:nvPr/>
        </p:nvSpPr>
        <p:spPr>
          <a:xfrm>
            <a:off x="1175123" y="3146991"/>
            <a:ext cx="13772401" cy="5729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Divario nella retribuzione oraria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:</a:t>
            </a: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 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6% in media (EU: 13%), ma 17% nel privato</a:t>
            </a:r>
          </a:p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Differenze di tipologia di pensione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: in anticipata il 27% dei maschi, il 14% delle femmine</a:t>
            </a:r>
          </a:p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it-IT" sz="3600" dirty="0">
                <a:solidFill>
                  <a:srgbClr val="2F6DD5"/>
                </a:solidFill>
                <a:latin typeface="Abadi Extra Light" panose="020B0204020104020204" pitchFamily="34" charset="0"/>
                <a:cs typeface="Arial" panose="020B0604020202020204" pitchFamily="34" charset="0"/>
              </a:rPr>
              <a:t>Anzianità contributiva</a:t>
            </a:r>
            <a:r>
              <a:rPr lang="it-IT" sz="3600" dirty="0">
                <a:latin typeface="Abadi Extra Light" panose="020B0204020104020204" pitchFamily="34" charset="0"/>
                <a:cs typeface="Arial" panose="020B0604020202020204" pitchFamily="34" charset="0"/>
              </a:rPr>
              <a:t>: differenza scesa dal 40% del 2001 al 25% nel 2021(350 settimane)</a:t>
            </a:r>
          </a:p>
          <a:p>
            <a:pPr marL="571500" indent="-5715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endParaRPr lang="it-IT" sz="3600" dirty="0">
              <a:latin typeface="Abadi Extra Light" panose="020B020402010402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60963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 typeface="Arial" panose="020B0604020202020204" pitchFamily="34" charset="0"/>
              <a:buChar char="•"/>
              <a:tabLst>
                <a:tab pos="304815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tillium Web Regular" panose="000005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BE68C29B-4623-4F47-BCAE-04AF6D3BFA61}"/>
              </a:ext>
            </a:extLst>
          </p:cNvPr>
          <p:cNvSpPr txBox="1">
            <a:spLocks/>
          </p:cNvSpPr>
          <p:nvPr/>
        </p:nvSpPr>
        <p:spPr>
          <a:xfrm>
            <a:off x="9772649" y="9739312"/>
            <a:ext cx="674370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kern="1200" baseline="0">
                <a:solidFill>
                  <a:srgbClr val="2F6DD5"/>
                </a:solidFill>
                <a:latin typeface="Titillium Web SemiBold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en-US" dirty="0"/>
              <a:t>Roma, 21 </a:t>
            </a:r>
            <a:r>
              <a:rPr lang="en-US" dirty="0" err="1"/>
              <a:t>febbraio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9859297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olori INPS">
      <a:dk1>
        <a:srgbClr val="000000"/>
      </a:dk1>
      <a:lt1>
        <a:srgbClr val="FFFFFF"/>
      </a:lt1>
      <a:dk2>
        <a:srgbClr val="2F6DD4"/>
      </a:dk2>
      <a:lt2>
        <a:srgbClr val="F2F6FB"/>
      </a:lt2>
      <a:accent1>
        <a:srgbClr val="70E2E5"/>
      </a:accent1>
      <a:accent2>
        <a:srgbClr val="7BA8EC"/>
      </a:accent2>
      <a:accent3>
        <a:srgbClr val="2F6DD4"/>
      </a:accent3>
      <a:accent4>
        <a:srgbClr val="00245F"/>
      </a:accent4>
      <a:accent5>
        <a:srgbClr val="C2E2F0"/>
      </a:accent5>
      <a:accent6>
        <a:srgbClr val="8D98A4"/>
      </a:accent6>
      <a:hlink>
        <a:srgbClr val="00245F"/>
      </a:hlink>
      <a:folHlink>
        <a:srgbClr val="7BA8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PS Template" id="{5B6F52FE-1712-3745-A663-BC199ABA61E6}" vid="{04A972B9-91BA-834A-8A29-DA2B5F624F27}"/>
    </a:ext>
  </a:extLst>
</a:theme>
</file>

<file path=ppt/theme/theme2.xml><?xml version="1.0" encoding="utf-8"?>
<a:theme xmlns:a="http://schemas.openxmlformats.org/drawingml/2006/main" name="Pagine interne">
  <a:themeElements>
    <a:clrScheme name="INPS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29396</TotalTime>
  <Words>749</Words>
  <Application>Microsoft Office PowerPoint</Application>
  <PresentationFormat>Personalizzato</PresentationFormat>
  <Paragraphs>72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31" baseType="lpstr">
      <vt:lpstr>CIDFont+F1</vt:lpstr>
      <vt:lpstr>Lora</vt:lpstr>
      <vt:lpstr>Titillium Web</vt:lpstr>
      <vt:lpstr>Titillium Web SemiBold</vt:lpstr>
      <vt:lpstr>Wingdings</vt:lpstr>
      <vt:lpstr>Courier New</vt:lpstr>
      <vt:lpstr>Titillium Web Bold</vt:lpstr>
      <vt:lpstr>Roboto Mono</vt:lpstr>
      <vt:lpstr>Lora Medium</vt:lpstr>
      <vt:lpstr>Lora SemiBold</vt:lpstr>
      <vt:lpstr>Calibri</vt:lpstr>
      <vt:lpstr>Arial</vt:lpstr>
      <vt:lpstr>Titillium Web Regular</vt:lpstr>
      <vt:lpstr>Abadi Extra Light</vt:lpstr>
      <vt:lpstr>Roboto Mono Light</vt:lpstr>
      <vt:lpstr>Custom Design</vt:lpstr>
      <vt:lpstr>Pagine interne</vt:lpstr>
      <vt:lpstr>Il divario di genere  nei redditi pensionistici</vt:lpstr>
      <vt:lpstr>Pensioni e pensionati nel 2022  </vt:lpstr>
      <vt:lpstr>Importo medio mensile per decorrenza e genere,  a prezzi costanti (2012-22)   </vt:lpstr>
      <vt:lpstr>Pensionati per classe di reddito mensile   </vt:lpstr>
      <vt:lpstr>Il divario di genere nelle prestazioni pensionistiche: le cause   </vt:lpstr>
      <vt:lpstr>Tasso di sostituzione della pensione   </vt:lpstr>
      <vt:lpstr>Il divario di genere nelle prestazioni pensionistiche: le cause   </vt:lpstr>
      <vt:lpstr>Differenze di tipologia     </vt:lpstr>
      <vt:lpstr>Il divario di genere nelle prestazioni pensionistiche: le cause   </vt:lpstr>
      <vt:lpstr>Il divario di genere nelle prestazioni pensionistiche: le cause   </vt:lpstr>
      <vt:lpstr>Età al pensionamento per decorrenza e genere     </vt:lpstr>
      <vt:lpstr>Divario di genere nei redditi pensionistici: considerazioni conclusive    </vt:lpstr>
      <vt:lpstr>  </vt:lpstr>
      <vt:lpstr>Presentazione standard di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Alessandra Carlomagno</cp:lastModifiedBy>
  <cp:revision>155</cp:revision>
  <cp:lastPrinted>2024-01-16T13:04:39Z</cp:lastPrinted>
  <dcterms:created xsi:type="dcterms:W3CDTF">2023-02-14T10:57:30Z</dcterms:created>
  <dcterms:modified xsi:type="dcterms:W3CDTF">2024-03-05T09:45:45Z</dcterms:modified>
</cp:coreProperties>
</file>